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2" r:id="rId4"/>
  </p:sldMasterIdLst>
  <p:notesMasterIdLst>
    <p:notesMasterId r:id="rId23"/>
  </p:notesMasterIdLst>
  <p:sldIdLst>
    <p:sldId id="260" r:id="rId5"/>
    <p:sldId id="563" r:id="rId6"/>
    <p:sldId id="564" r:id="rId7"/>
    <p:sldId id="288" r:id="rId8"/>
    <p:sldId id="644" r:id="rId9"/>
    <p:sldId id="289" r:id="rId10"/>
    <p:sldId id="646" r:id="rId11"/>
    <p:sldId id="647" r:id="rId12"/>
    <p:sldId id="648" r:id="rId13"/>
    <p:sldId id="649" r:id="rId14"/>
    <p:sldId id="650" r:id="rId15"/>
    <p:sldId id="651" r:id="rId16"/>
    <p:sldId id="652" r:id="rId17"/>
    <p:sldId id="653" r:id="rId18"/>
    <p:sldId id="620" r:id="rId19"/>
    <p:sldId id="636" r:id="rId20"/>
    <p:sldId id="654" r:id="rId21"/>
    <p:sldId id="624" r:id="rId22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Montserrat" panose="00000500000000000000" pitchFamily="2" charset="0"/>
      <p:regular r:id="rId28"/>
      <p:bold r:id="rId29"/>
      <p:italic r:id="rId30"/>
      <p:boldItalic r:id="rId31"/>
    </p:embeddedFont>
    <p:embeddedFont>
      <p:font typeface="Source Sans Pro" panose="020B0503030403020204" pitchFamily="34" charset="0"/>
      <p:regular r:id="rId32"/>
      <p:bold r:id="rId33"/>
      <p:italic r:id="rId34"/>
      <p:boldItalic r:id="rId35"/>
    </p:embeddedFont>
    <p:embeddedFont>
      <p:font typeface="Stag Book" panose="02000503060000020004" charset="0"/>
      <p:regular r:id="rId36"/>
      <p:italic r:id="rId37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00ED"/>
    <a:srgbClr val="F7DC37"/>
    <a:srgbClr val="E8182F"/>
    <a:srgbClr val="D8B6B3"/>
    <a:srgbClr val="851529"/>
    <a:srgbClr val="CFC64E"/>
    <a:srgbClr val="EA1A2F"/>
    <a:srgbClr val="E54809"/>
    <a:srgbClr val="FFCA24"/>
    <a:srgbClr val="47C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AE84A5-8B14-4A96-9E2B-1150AF87E3A2}" v="5" dt="2021-08-24T14:26:41.6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Estilo claro 3 - Acento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38" autoAdjust="0"/>
    <p:restoredTop sz="86351" autoAdjust="0"/>
  </p:normalViewPr>
  <p:slideViewPr>
    <p:cSldViewPr snapToGrid="0">
      <p:cViewPr varScale="1">
        <p:scale>
          <a:sx n="86" d="100"/>
          <a:sy n="86" d="100"/>
        </p:scale>
        <p:origin x="686" y="5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15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font" Target="fonts/font11.fntdata"/><Relationship Id="rId42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CENTE - MANUEL ALBERTO  GUEVARA  NAJARRO" userId="dc0839a7-ef25-445d-88fe-29223dfab4a5" providerId="ADAL" clId="{AB640AF1-D3BD-4751-B8D5-E213B904740B}"/>
    <pc:docChg chg="modSld">
      <pc:chgData name="DOCENTE - MANUEL ALBERTO  GUEVARA  NAJARRO" userId="dc0839a7-ef25-445d-88fe-29223dfab4a5" providerId="ADAL" clId="{AB640AF1-D3BD-4751-B8D5-E213B904740B}" dt="2021-06-22T16:35:25.680" v="0" actId="1362"/>
      <pc:docMkLst>
        <pc:docMk/>
      </pc:docMkLst>
      <pc:sldChg chg="modSp">
        <pc:chgData name="DOCENTE - MANUEL ALBERTO  GUEVARA  NAJARRO" userId="dc0839a7-ef25-445d-88fe-29223dfab4a5" providerId="ADAL" clId="{AB640AF1-D3BD-4751-B8D5-E213B904740B}" dt="2021-06-22T16:35:25.680" v="0" actId="1362"/>
        <pc:sldMkLst>
          <pc:docMk/>
          <pc:sldMk cId="4227363741" sldId="260"/>
        </pc:sldMkLst>
        <pc:picChg chg="mod">
          <ac:chgData name="DOCENTE - MANUEL ALBERTO  GUEVARA  NAJARRO" userId="dc0839a7-ef25-445d-88fe-29223dfab4a5" providerId="ADAL" clId="{AB640AF1-D3BD-4751-B8D5-E213B904740B}" dt="2021-06-22T16:35:25.680" v="0" actId="1362"/>
          <ac:picMkLst>
            <pc:docMk/>
            <pc:sldMk cId="4227363741" sldId="260"/>
            <ac:picMk id="117762" creationId="{7C2D75F1-C0EB-EE41-ABD7-08CC767F5D06}"/>
          </ac:picMkLst>
        </pc:picChg>
      </pc:sldChg>
    </pc:docChg>
  </pc:docChgLst>
  <pc:docChgLst>
    <pc:chgData name="Desarrollo Curricular" clId="Web-{06C68F80-7D7B-4332-8A34-27E25E5ADEDF}"/>
    <pc:docChg chg="modSld">
      <pc:chgData name="Desarrollo Curricular" userId="" providerId="" clId="Web-{06C68F80-7D7B-4332-8A34-27E25E5ADEDF}" dt="2021-05-31T22:00:53.597" v="121" actId="20577"/>
      <pc:docMkLst>
        <pc:docMk/>
      </pc:docMkLst>
      <pc:sldChg chg="modSp">
        <pc:chgData name="Desarrollo Curricular" userId="" providerId="" clId="Web-{06C68F80-7D7B-4332-8A34-27E25E5ADEDF}" dt="2021-05-31T21:29:24.351" v="5" actId="20577"/>
        <pc:sldMkLst>
          <pc:docMk/>
          <pc:sldMk cId="4227363741" sldId="260"/>
        </pc:sldMkLst>
        <pc:spChg chg="mod">
          <ac:chgData name="Desarrollo Curricular" userId="" providerId="" clId="Web-{06C68F80-7D7B-4332-8A34-27E25E5ADEDF}" dt="2021-05-31T21:29:24.351" v="5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">
        <pc:chgData name="Desarrollo Curricular" userId="" providerId="" clId="Web-{06C68F80-7D7B-4332-8A34-27E25E5ADEDF}" dt="2021-05-31T21:32:53.323" v="80" actId="20577"/>
        <pc:sldMkLst>
          <pc:docMk/>
          <pc:sldMk cId="2866921917" sldId="563"/>
        </pc:sldMkLst>
        <pc:spChg chg="mod">
          <ac:chgData name="Desarrollo Curricular" userId="" providerId="" clId="Web-{06C68F80-7D7B-4332-8A34-27E25E5ADEDF}" dt="2021-05-31T21:32:53.323" v="80" actId="20577"/>
          <ac:spMkLst>
            <pc:docMk/>
            <pc:sldMk cId="2866921917" sldId="563"/>
            <ac:spMk id="2" creationId="{7273257F-D179-0F4C-B01F-BB2035DAEC54}"/>
          </ac:spMkLst>
        </pc:spChg>
      </pc:sldChg>
      <pc:sldChg chg="delSp modSp">
        <pc:chgData name="Desarrollo Curricular" userId="" providerId="" clId="Web-{06C68F80-7D7B-4332-8A34-27E25E5ADEDF}" dt="2021-05-31T22:00:53.597" v="121" actId="20577"/>
        <pc:sldMkLst>
          <pc:docMk/>
          <pc:sldMk cId="1026487" sldId="564"/>
        </pc:sldMkLst>
        <pc:spChg chg="del">
          <ac:chgData name="Desarrollo Curricular" userId="" providerId="" clId="Web-{06C68F80-7D7B-4332-8A34-27E25E5ADEDF}" dt="2021-05-31T21:33:45.526" v="90"/>
          <ac:spMkLst>
            <pc:docMk/>
            <pc:sldMk cId="1026487" sldId="564"/>
            <ac:spMk id="3" creationId="{BC057E80-EF45-4BFA-81AB-236A4564C5A5}"/>
          </ac:spMkLst>
        </pc:spChg>
        <pc:spChg chg="mod">
          <ac:chgData name="Desarrollo Curricular" userId="" providerId="" clId="Web-{06C68F80-7D7B-4332-8A34-27E25E5ADEDF}" dt="2021-05-31T22:00:53.597" v="121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modSp">
        <pc:chgData name="Desarrollo Curricular" userId="" providerId="" clId="Web-{06C68F80-7D7B-4332-8A34-27E25E5ADEDF}" dt="2021-05-31T22:00:24.315" v="119" actId="14100"/>
        <pc:sldMkLst>
          <pc:docMk/>
          <pc:sldMk cId="3657153734" sldId="625"/>
        </pc:sldMkLst>
        <pc:spChg chg="mod">
          <ac:chgData name="Desarrollo Curricular" userId="" providerId="" clId="Web-{06C68F80-7D7B-4332-8A34-27E25E5ADEDF}" dt="2021-05-31T22:00:24.315" v="119" actId="14100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Desarrollo Curricular" clId="Web-{B7DFFAD3-7D6E-48D4-9AB2-3DDB625B36D8}"/>
    <pc:docChg chg="modSld">
      <pc:chgData name="Desarrollo Curricular" userId="" providerId="" clId="Web-{B7DFFAD3-7D6E-48D4-9AB2-3DDB625B36D8}" dt="2021-05-31T22:26:43.093" v="1" actId="20577"/>
      <pc:docMkLst>
        <pc:docMk/>
      </pc:docMkLst>
      <pc:sldChg chg="modSp">
        <pc:chgData name="Desarrollo Curricular" userId="" providerId="" clId="Web-{B7DFFAD3-7D6E-48D4-9AB2-3DDB625B36D8}" dt="2021-05-31T22:26:43.093" v="1" actId="20577"/>
        <pc:sldMkLst>
          <pc:docMk/>
          <pc:sldMk cId="4227363741" sldId="260"/>
        </pc:sldMkLst>
        <pc:spChg chg="mod">
          <ac:chgData name="Desarrollo Curricular" userId="" providerId="" clId="Web-{B7DFFAD3-7D6E-48D4-9AB2-3DDB625B36D8}" dt="2021-05-31T22:26:43.093" v="1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MANUEL ALBERTO GUEVARA  NAJARRO" userId="dc0839a7-ef25-445d-88fe-29223dfab4a5" providerId="ADAL" clId="{259FC2C2-9211-4192-B033-2AED3B37BC6B}"/>
    <pc:docChg chg="undo custSel addSld delSld modSld sldOrd">
      <pc:chgData name="MANUEL ALBERTO GUEVARA  NAJARRO" userId="dc0839a7-ef25-445d-88fe-29223dfab4a5" providerId="ADAL" clId="{259FC2C2-9211-4192-B033-2AED3B37BC6B}" dt="2021-06-21T20:51:15.070" v="1777" actId="20577"/>
      <pc:docMkLst>
        <pc:docMk/>
      </pc:docMkLst>
      <pc:sldChg chg="modSp mod">
        <pc:chgData name="MANUEL ALBERTO GUEVARA  NAJARRO" userId="dc0839a7-ef25-445d-88fe-29223dfab4a5" providerId="ADAL" clId="{259FC2C2-9211-4192-B033-2AED3B37BC6B}" dt="2021-06-21T19:40:57.701" v="21" actId="179"/>
        <pc:sldMkLst>
          <pc:docMk/>
          <pc:sldMk cId="4227363741" sldId="260"/>
        </pc:sldMkLst>
        <pc:spChg chg="mod">
          <ac:chgData name="MANUEL ALBERTO GUEVARA  NAJARRO" userId="dc0839a7-ef25-445d-88fe-29223dfab4a5" providerId="ADAL" clId="{259FC2C2-9211-4192-B033-2AED3B37BC6B}" dt="2021-06-21T19:40:57.701" v="21" actId="179"/>
          <ac:spMkLst>
            <pc:docMk/>
            <pc:sldMk cId="4227363741" sldId="260"/>
            <ac:spMk id="2" creationId="{51FB5928-6A9D-4A40-A59B-3E296900738E}"/>
          </ac:spMkLst>
        </pc:spChg>
      </pc:sldChg>
      <pc:sldChg chg="del">
        <pc:chgData name="MANUEL ALBERTO GUEVARA  NAJARRO" userId="dc0839a7-ef25-445d-88fe-29223dfab4a5" providerId="ADAL" clId="{259FC2C2-9211-4192-B033-2AED3B37BC6B}" dt="2021-06-21T20:01:50.978" v="382" actId="47"/>
        <pc:sldMkLst>
          <pc:docMk/>
          <pc:sldMk cId="0" sldId="261"/>
        </pc:sldMkLst>
      </pc:sldChg>
      <pc:sldChg chg="addSp delSp modSp add mod">
        <pc:chgData name="MANUEL ALBERTO GUEVARA  NAJARRO" userId="dc0839a7-ef25-445d-88fe-29223dfab4a5" providerId="ADAL" clId="{259FC2C2-9211-4192-B033-2AED3B37BC6B}" dt="2021-06-21T19:55:41.509" v="336" actId="122"/>
        <pc:sldMkLst>
          <pc:docMk/>
          <pc:sldMk cId="1017004692" sldId="267"/>
        </pc:sldMkLst>
        <pc:spChg chg="del">
          <ac:chgData name="MANUEL ALBERTO GUEVARA  NAJARRO" userId="dc0839a7-ef25-445d-88fe-29223dfab4a5" providerId="ADAL" clId="{259FC2C2-9211-4192-B033-2AED3B37BC6B}" dt="2021-06-21T19:54:49.419" v="271" actId="478"/>
          <ac:spMkLst>
            <pc:docMk/>
            <pc:sldMk cId="1017004692" sldId="267"/>
            <ac:spMk id="3" creationId="{3D7A4BD1-A0D6-4B8E-8E33-3F389ABDE126}"/>
          </ac:spMkLst>
        </pc:spChg>
        <pc:spChg chg="add del mod">
          <ac:chgData name="MANUEL ALBERTO GUEVARA  NAJARRO" userId="dc0839a7-ef25-445d-88fe-29223dfab4a5" providerId="ADAL" clId="{259FC2C2-9211-4192-B033-2AED3B37BC6B}" dt="2021-06-21T19:54:51.229" v="273" actId="478"/>
          <ac:spMkLst>
            <pc:docMk/>
            <pc:sldMk cId="1017004692" sldId="267"/>
            <ac:spMk id="4" creationId="{496839B8-F832-48C1-8AD4-5D6212BD3BA3}"/>
          </ac:spMkLst>
        </pc:spChg>
        <pc:spChg chg="del">
          <ac:chgData name="MANUEL ALBERTO GUEVARA  NAJARRO" userId="dc0839a7-ef25-445d-88fe-29223dfab4a5" providerId="ADAL" clId="{259FC2C2-9211-4192-B033-2AED3B37BC6B}" dt="2021-06-21T19:55:35.799" v="321" actId="478"/>
          <ac:spMkLst>
            <pc:docMk/>
            <pc:sldMk cId="1017004692" sldId="267"/>
            <ac:spMk id="12" creationId="{6ED85A32-F156-4335-B7F1-A223C6834733}"/>
          </ac:spMkLst>
        </pc:spChg>
        <pc:spChg chg="mod">
          <ac:chgData name="MANUEL ALBERTO GUEVARA  NAJARRO" userId="dc0839a7-ef25-445d-88fe-29223dfab4a5" providerId="ADAL" clId="{259FC2C2-9211-4192-B033-2AED3B37BC6B}" dt="2021-06-21T19:55:41.509" v="336" actId="122"/>
          <ac:spMkLst>
            <pc:docMk/>
            <pc:sldMk cId="1017004692" sldId="267"/>
            <ac:spMk id="13" creationId="{5A600BD7-A182-4740-BA0A-E8C2E5133175}"/>
          </ac:spMkLst>
        </pc:spChg>
        <pc:spChg chg="mod">
          <ac:chgData name="MANUEL ALBERTO GUEVARA  NAJARRO" userId="dc0839a7-ef25-445d-88fe-29223dfab4a5" providerId="ADAL" clId="{259FC2C2-9211-4192-B033-2AED3B37BC6B}" dt="2021-06-21T19:55:28.469" v="301" actId="1076"/>
          <ac:spMkLst>
            <pc:docMk/>
            <pc:sldMk cId="1017004692" sldId="267"/>
            <ac:spMk id="14" creationId="{341B0C6D-87BF-44DC-A086-BAC4995F70D4}"/>
          </ac:spMkLst>
        </pc:spChg>
        <pc:picChg chg="mod">
          <ac:chgData name="MANUEL ALBERTO GUEVARA  NAJARRO" userId="dc0839a7-ef25-445d-88fe-29223dfab4a5" providerId="ADAL" clId="{259FC2C2-9211-4192-B033-2AED3B37BC6B}" dt="2021-06-21T19:55:33.989" v="320" actId="1037"/>
          <ac:picMkLst>
            <pc:docMk/>
            <pc:sldMk cId="1017004692" sldId="267"/>
            <ac:picMk id="15" creationId="{62DB92A6-E864-4529-AF6A-489CA50C51C7}"/>
          </ac:picMkLst>
        </pc:picChg>
      </pc:sldChg>
      <pc:sldChg chg="addSp delSp modSp add mod">
        <pc:chgData name="MANUEL ALBERTO GUEVARA  NAJARRO" userId="dc0839a7-ef25-445d-88fe-29223dfab4a5" providerId="ADAL" clId="{259FC2C2-9211-4192-B033-2AED3B37BC6B}" dt="2021-06-21T19:56:09.789" v="378" actId="1036"/>
        <pc:sldMkLst>
          <pc:docMk/>
          <pc:sldMk cId="1584453485" sldId="268"/>
        </pc:sldMkLst>
        <pc:spChg chg="del mod">
          <ac:chgData name="MANUEL ALBERTO GUEVARA  NAJARRO" userId="dc0839a7-ef25-445d-88fe-29223dfab4a5" providerId="ADAL" clId="{259FC2C2-9211-4192-B033-2AED3B37BC6B}" dt="2021-06-21T19:55:48.349" v="339" actId="478"/>
          <ac:spMkLst>
            <pc:docMk/>
            <pc:sldMk cId="1584453485" sldId="268"/>
            <ac:spMk id="3" creationId="{5C0222A5-8D6F-4922-950C-FDCA0E1F8B59}"/>
          </ac:spMkLst>
        </pc:spChg>
        <pc:spChg chg="mod">
          <ac:chgData name="MANUEL ALBERTO GUEVARA  NAJARRO" userId="dc0839a7-ef25-445d-88fe-29223dfab4a5" providerId="ADAL" clId="{259FC2C2-9211-4192-B033-2AED3B37BC6B}" dt="2021-06-21T19:56:06.194" v="365" actId="1036"/>
          <ac:spMkLst>
            <pc:docMk/>
            <pc:sldMk cId="1584453485" sldId="268"/>
            <ac:spMk id="4" creationId="{977C708F-5470-4237-B1F5-F0B0BE300992}"/>
          </ac:spMkLst>
        </pc:spChg>
        <pc:spChg chg="mod">
          <ac:chgData name="MANUEL ALBERTO GUEVARA  NAJARRO" userId="dc0839a7-ef25-445d-88fe-29223dfab4a5" providerId="ADAL" clId="{259FC2C2-9211-4192-B033-2AED3B37BC6B}" dt="2021-06-21T19:55:52.059" v="342" actId="1076"/>
          <ac:spMkLst>
            <pc:docMk/>
            <pc:sldMk cId="1584453485" sldId="268"/>
            <ac:spMk id="5" creationId="{64074011-A5BB-4FA8-A7EF-037B1262AA08}"/>
          </ac:spMkLst>
        </pc:spChg>
        <pc:spChg chg="del">
          <ac:chgData name="MANUEL ALBERTO GUEVARA  NAJARRO" userId="dc0839a7-ef25-445d-88fe-29223dfab4a5" providerId="ADAL" clId="{259FC2C2-9211-4192-B033-2AED3B37BC6B}" dt="2021-06-21T19:55:58.759" v="347" actId="478"/>
          <ac:spMkLst>
            <pc:docMk/>
            <pc:sldMk cId="1584453485" sldId="268"/>
            <ac:spMk id="6" creationId="{22397FA4-8987-41EE-8068-58DADBD6CAE5}"/>
          </ac:spMkLst>
        </pc:spChg>
        <pc:spChg chg="add del mod">
          <ac:chgData name="MANUEL ALBERTO GUEVARA  NAJARRO" userId="dc0839a7-ef25-445d-88fe-29223dfab4a5" providerId="ADAL" clId="{259FC2C2-9211-4192-B033-2AED3B37BC6B}" dt="2021-06-21T19:55:50.109" v="341" actId="478"/>
          <ac:spMkLst>
            <pc:docMk/>
            <pc:sldMk cId="1584453485" sldId="268"/>
            <ac:spMk id="8" creationId="{A06066FF-D161-468E-8A9F-B436CE13A2D4}"/>
          </ac:spMkLst>
        </pc:spChg>
        <pc:picChg chg="mod">
          <ac:chgData name="MANUEL ALBERTO GUEVARA  NAJARRO" userId="dc0839a7-ef25-445d-88fe-29223dfab4a5" providerId="ADAL" clId="{259FC2C2-9211-4192-B033-2AED3B37BC6B}" dt="2021-06-21T19:56:09.789" v="378" actId="1036"/>
          <ac:picMkLst>
            <pc:docMk/>
            <pc:sldMk cId="1584453485" sldId="268"/>
            <ac:picMk id="7" creationId="{AF1A6CE6-996B-4C20-8405-001A963AC1FC}"/>
          </ac:picMkLst>
        </pc:picChg>
      </pc:sldChg>
      <pc:sldChg chg="addSp delSp modSp add mod ord">
        <pc:chgData name="MANUEL ALBERTO GUEVARA  NAJARRO" userId="dc0839a7-ef25-445d-88fe-29223dfab4a5" providerId="ADAL" clId="{259FC2C2-9211-4192-B033-2AED3B37BC6B}" dt="2021-06-21T19:55:43.989" v="337" actId="122"/>
        <pc:sldMkLst>
          <pc:docMk/>
          <pc:sldMk cId="563057467" sldId="269"/>
        </pc:sldMkLst>
        <pc:spChg chg="del">
          <ac:chgData name="MANUEL ALBERTO GUEVARA  NAJARRO" userId="dc0839a7-ef25-445d-88fe-29223dfab4a5" providerId="ADAL" clId="{259FC2C2-9211-4192-B033-2AED3B37BC6B}" dt="2021-06-21T19:54:56.349" v="276" actId="478"/>
          <ac:spMkLst>
            <pc:docMk/>
            <pc:sldMk cId="563057467" sldId="269"/>
            <ac:spMk id="3" creationId="{E6C747A9-5D59-4DE5-8311-D5BE02CC4720}"/>
          </ac:spMkLst>
        </pc:spChg>
        <pc:spChg chg="mod">
          <ac:chgData name="MANUEL ALBERTO GUEVARA  NAJARRO" userId="dc0839a7-ef25-445d-88fe-29223dfab4a5" providerId="ADAL" clId="{259FC2C2-9211-4192-B033-2AED3B37BC6B}" dt="2021-06-21T19:55:43.989" v="337" actId="122"/>
          <ac:spMkLst>
            <pc:docMk/>
            <pc:sldMk cId="563057467" sldId="269"/>
            <ac:spMk id="4" creationId="{DFAA9EFA-D17B-4107-B0E6-81D04D6E2197}"/>
          </ac:spMkLst>
        </pc:spChg>
        <pc:spChg chg="mod">
          <ac:chgData name="MANUEL ALBERTO GUEVARA  NAJARRO" userId="dc0839a7-ef25-445d-88fe-29223dfab4a5" providerId="ADAL" clId="{259FC2C2-9211-4192-B033-2AED3B37BC6B}" dt="2021-06-21T19:55:00.789" v="279" actId="1076"/>
          <ac:spMkLst>
            <pc:docMk/>
            <pc:sldMk cId="563057467" sldId="269"/>
            <ac:spMk id="5" creationId="{94E0ABBA-9309-4039-8BB8-CBB2CFABCEDC}"/>
          </ac:spMkLst>
        </pc:spChg>
        <pc:spChg chg="del">
          <ac:chgData name="MANUEL ALBERTO GUEVARA  NAJARRO" userId="dc0839a7-ef25-445d-88fe-29223dfab4a5" providerId="ADAL" clId="{259FC2C2-9211-4192-B033-2AED3B37BC6B}" dt="2021-06-21T19:55:04.039" v="281" actId="478"/>
          <ac:spMkLst>
            <pc:docMk/>
            <pc:sldMk cId="563057467" sldId="269"/>
            <ac:spMk id="6" creationId="{C7FC5139-0293-4947-973D-D242B66610A8}"/>
          </ac:spMkLst>
        </pc:spChg>
        <pc:spChg chg="add del mod">
          <ac:chgData name="MANUEL ALBERTO GUEVARA  NAJARRO" userId="dc0839a7-ef25-445d-88fe-29223dfab4a5" providerId="ADAL" clId="{259FC2C2-9211-4192-B033-2AED3B37BC6B}" dt="2021-06-21T19:54:58.229" v="278" actId="478"/>
          <ac:spMkLst>
            <pc:docMk/>
            <pc:sldMk cId="563057467" sldId="269"/>
            <ac:spMk id="7" creationId="{5C46ED95-3276-408A-B560-0D06EF791C29}"/>
          </ac:spMkLst>
        </pc:spChg>
        <pc:picChg chg="mod">
          <ac:chgData name="MANUEL ALBERTO GUEVARA  NAJARRO" userId="dc0839a7-ef25-445d-88fe-29223dfab4a5" providerId="ADAL" clId="{259FC2C2-9211-4192-B033-2AED3B37BC6B}" dt="2021-06-21T19:55:21.347" v="286" actId="1035"/>
          <ac:picMkLst>
            <pc:docMk/>
            <pc:sldMk cId="563057467" sldId="269"/>
            <ac:picMk id="12" creationId="{8A951DF2-B469-4447-AB05-30CB6F5D0A00}"/>
          </ac:picMkLst>
        </pc:picChg>
      </pc:sldChg>
      <pc:sldChg chg="modSp add mod">
        <pc:chgData name="MANUEL ALBERTO GUEVARA  NAJARRO" userId="dc0839a7-ef25-445d-88fe-29223dfab4a5" providerId="ADAL" clId="{259FC2C2-9211-4192-B033-2AED3B37BC6B}" dt="2021-06-21T20:10:43.705" v="833" actId="14100"/>
        <pc:sldMkLst>
          <pc:docMk/>
          <pc:sldMk cId="4249057185" sldId="277"/>
        </pc:sldMkLst>
        <pc:spChg chg="mod">
          <ac:chgData name="MANUEL ALBERTO GUEVARA  NAJARRO" userId="dc0839a7-ef25-445d-88fe-29223dfab4a5" providerId="ADAL" clId="{259FC2C2-9211-4192-B033-2AED3B37BC6B}" dt="2021-06-21T20:10:25.548" v="828" actId="207"/>
          <ac:spMkLst>
            <pc:docMk/>
            <pc:sldMk cId="4249057185" sldId="277"/>
            <ac:spMk id="3" creationId="{A6708B30-8D63-44B2-94F3-B327F71F6CE2}"/>
          </ac:spMkLst>
        </pc:spChg>
        <pc:spChg chg="mod">
          <ac:chgData name="MANUEL ALBERTO GUEVARA  NAJARRO" userId="dc0839a7-ef25-445d-88fe-29223dfab4a5" providerId="ADAL" clId="{259FC2C2-9211-4192-B033-2AED3B37BC6B}" dt="2021-06-21T20:10:37.368" v="831" actId="1076"/>
          <ac:spMkLst>
            <pc:docMk/>
            <pc:sldMk cId="4249057185" sldId="277"/>
            <ac:spMk id="4" creationId="{5D923F6D-B348-4CB5-A4BC-7FD2368A44AB}"/>
          </ac:spMkLst>
        </pc:spChg>
        <pc:picChg chg="mod">
          <ac:chgData name="MANUEL ALBERTO GUEVARA  NAJARRO" userId="dc0839a7-ef25-445d-88fe-29223dfab4a5" providerId="ADAL" clId="{259FC2C2-9211-4192-B033-2AED3B37BC6B}" dt="2021-06-21T20:10:43.705" v="833" actId="14100"/>
          <ac:picMkLst>
            <pc:docMk/>
            <pc:sldMk cId="4249057185" sldId="277"/>
            <ac:picMk id="6" creationId="{96B49076-1200-4680-AD9F-A501D0B8A748}"/>
          </ac:picMkLst>
        </pc:picChg>
      </pc:sldChg>
      <pc:sldChg chg="addSp delSp modSp add del mod modClrScheme chgLayout">
        <pc:chgData name="MANUEL ALBERTO GUEVARA  NAJARRO" userId="dc0839a7-ef25-445d-88fe-29223dfab4a5" providerId="ADAL" clId="{259FC2C2-9211-4192-B033-2AED3B37BC6B}" dt="2021-06-21T20:42:03.633" v="1662" actId="47"/>
        <pc:sldMkLst>
          <pc:docMk/>
          <pc:sldMk cId="3537948063" sldId="484"/>
        </pc:sldMkLst>
        <pc:spChg chg="add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537948063" sldId="484"/>
            <ac:spMk id="2" creationId="{3851387D-8B96-4D7C-8F2F-8402B2644646}"/>
          </ac:spMkLst>
        </pc:spChg>
        <pc:spChg chg="mod ord">
          <ac:chgData name="MANUEL ALBERTO GUEVARA  NAJARRO" userId="dc0839a7-ef25-445d-88fe-29223dfab4a5" providerId="ADAL" clId="{259FC2C2-9211-4192-B033-2AED3B37BC6B}" dt="2021-06-21T20:34:28.766" v="1358" actId="27636"/>
          <ac:spMkLst>
            <pc:docMk/>
            <pc:sldMk cId="3537948063" sldId="484"/>
            <ac:spMk id="3" creationId="{AE7F33B4-B668-4D72-840D-88669FB5BE56}"/>
          </ac:spMkLst>
        </pc:spChg>
        <pc:spChg chg="add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537948063" sldId="484"/>
            <ac:spMk id="4" creationId="{1A60A0E2-AA40-4720-98DF-9C42905D3BE2}"/>
          </ac:spMkLst>
        </pc:spChg>
        <pc:spChg chg="add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537948063" sldId="484"/>
            <ac:spMk id="5" creationId="{104D622E-86B5-4247-8DDE-06AE33A7947C}"/>
          </ac:spMkLst>
        </pc:spChg>
        <pc:spChg chg="del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537948063" sldId="484"/>
            <ac:spMk id="7" creationId="{B4B94EA6-E0D3-4008-BB4F-662BCA35A7B0}"/>
          </ac:spMkLst>
        </pc:spChg>
        <pc:graphicFrameChg chg="mod ord">
          <ac:chgData name="MANUEL ALBERTO GUEVARA  NAJARRO" userId="dc0839a7-ef25-445d-88fe-29223dfab4a5" providerId="ADAL" clId="{259FC2C2-9211-4192-B033-2AED3B37BC6B}" dt="2021-06-21T20:34:28.634" v="1356" actId="700"/>
          <ac:graphicFrameMkLst>
            <pc:docMk/>
            <pc:sldMk cId="3537948063" sldId="484"/>
            <ac:graphicFrameMk id="8" creationId="{D38C4774-DAA3-4B7D-9E00-900EF8A611FC}"/>
          </ac:graphicFrameMkLst>
        </pc:graphicFrameChg>
      </pc:sldChg>
      <pc:sldChg chg="addSp delSp modSp add del mod modClrScheme chgLayout">
        <pc:chgData name="MANUEL ALBERTO GUEVARA  NAJARRO" userId="dc0839a7-ef25-445d-88fe-29223dfab4a5" providerId="ADAL" clId="{259FC2C2-9211-4192-B033-2AED3B37BC6B}" dt="2021-06-21T20:42:09.194" v="1664" actId="47"/>
        <pc:sldMkLst>
          <pc:docMk/>
          <pc:sldMk cId="3488454948" sldId="485"/>
        </pc:sldMkLst>
        <pc:spChg chg="add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488454948" sldId="485"/>
            <ac:spMk id="2" creationId="{BA23A1C9-99A5-4D3E-90D2-1FD8756DC575}"/>
          </ac:spMkLst>
        </pc:spChg>
        <pc:spChg chg="mod ord">
          <ac:chgData name="MANUEL ALBERTO GUEVARA  NAJARRO" userId="dc0839a7-ef25-445d-88fe-29223dfab4a5" providerId="ADAL" clId="{259FC2C2-9211-4192-B033-2AED3B37BC6B}" dt="2021-06-21T20:34:28.772" v="1359" actId="27636"/>
          <ac:spMkLst>
            <pc:docMk/>
            <pc:sldMk cId="3488454948" sldId="485"/>
            <ac:spMk id="3" creationId="{AE7F33B4-B668-4D72-840D-88669FB5BE56}"/>
          </ac:spMkLst>
        </pc:spChg>
        <pc:spChg chg="add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488454948" sldId="485"/>
            <ac:spMk id="4" creationId="{70160049-8C3D-4370-8996-DFFF214C1788}"/>
          </ac:spMkLst>
        </pc:spChg>
        <pc:spChg chg="add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488454948" sldId="485"/>
            <ac:spMk id="5" creationId="{D905E376-D938-4E71-BACC-6D8AEB7F66CF}"/>
          </ac:spMkLst>
        </pc:spChg>
        <pc:spChg chg="del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488454948" sldId="485"/>
            <ac:spMk id="7" creationId="{B4B94EA6-E0D3-4008-BB4F-662BCA35A7B0}"/>
          </ac:spMkLst>
        </pc:spChg>
        <pc:graphicFrameChg chg="mod ord">
          <ac:chgData name="MANUEL ALBERTO GUEVARA  NAJARRO" userId="dc0839a7-ef25-445d-88fe-29223dfab4a5" providerId="ADAL" clId="{259FC2C2-9211-4192-B033-2AED3B37BC6B}" dt="2021-06-21T20:34:28.634" v="1356" actId="700"/>
          <ac:graphicFrameMkLst>
            <pc:docMk/>
            <pc:sldMk cId="3488454948" sldId="485"/>
            <ac:graphicFrameMk id="8" creationId="{D38C4774-DAA3-4B7D-9E00-900EF8A611FC}"/>
          </ac:graphicFrameMkLst>
        </pc:graphicFrameChg>
      </pc:sldChg>
      <pc:sldChg chg="addSp delSp modSp add mod ord modClrScheme chgLayout">
        <pc:chgData name="MANUEL ALBERTO GUEVARA  NAJARRO" userId="dc0839a7-ef25-445d-88fe-29223dfab4a5" providerId="ADAL" clId="{259FC2C2-9211-4192-B033-2AED3B37BC6B}" dt="2021-06-21T20:51:15.070" v="1777" actId="20577"/>
        <pc:sldMkLst>
          <pc:docMk/>
          <pc:sldMk cId="3792818299" sldId="486"/>
        </pc:sldMkLst>
        <pc:spChg chg="del mod ord">
          <ac:chgData name="MANUEL ALBERTO GUEVARA  NAJARRO" userId="dc0839a7-ef25-445d-88fe-29223dfab4a5" providerId="ADAL" clId="{259FC2C2-9211-4192-B033-2AED3B37BC6B}" dt="2021-06-21T20:34:41.155" v="1402" actId="478"/>
          <ac:spMkLst>
            <pc:docMk/>
            <pc:sldMk cId="3792818299" sldId="486"/>
            <ac:spMk id="3" creationId="{AE7F33B4-B668-4D72-840D-88669FB5BE56}"/>
          </ac:spMkLst>
        </pc:spChg>
        <pc:spChg chg="add mod ord">
          <ac:chgData name="MANUEL ALBERTO GUEVARA  NAJARRO" userId="dc0839a7-ef25-445d-88fe-29223dfab4a5" providerId="ADAL" clId="{259FC2C2-9211-4192-B033-2AED3B37BC6B}" dt="2021-06-21T20:34:43.569" v="1403"/>
          <ac:spMkLst>
            <pc:docMk/>
            <pc:sldMk cId="3792818299" sldId="486"/>
            <ac:spMk id="4" creationId="{6AA25C89-8AE3-449E-9ABE-62DAB3E8C53B}"/>
          </ac:spMkLst>
        </pc:spChg>
        <pc:spChg chg="mod">
          <ac:chgData name="MANUEL ALBERTO GUEVARA  NAJARRO" userId="dc0839a7-ef25-445d-88fe-29223dfab4a5" providerId="ADAL" clId="{259FC2C2-9211-4192-B033-2AED3B37BC6B}" dt="2021-06-21T20:39:42.424" v="1572" actId="14100"/>
          <ac:spMkLst>
            <pc:docMk/>
            <pc:sldMk cId="3792818299" sldId="486"/>
            <ac:spMk id="6" creationId="{468B2E2E-DF8F-4765-879F-A4430ADA89A9}"/>
          </ac:spMkLst>
        </pc:spChg>
        <pc:spChg chg="del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792818299" sldId="486"/>
            <ac:spMk id="7" creationId="{B4B94EA6-E0D3-4008-BB4F-662BCA35A7B0}"/>
          </ac:spMkLst>
        </pc:spChg>
        <pc:spChg chg="mod">
          <ac:chgData name="MANUEL ALBERTO GUEVARA  NAJARRO" userId="dc0839a7-ef25-445d-88fe-29223dfab4a5" providerId="ADAL" clId="{259FC2C2-9211-4192-B033-2AED3B37BC6B}" dt="2021-06-21T20:38:55.009" v="1538" actId="207"/>
          <ac:spMkLst>
            <pc:docMk/>
            <pc:sldMk cId="3792818299" sldId="486"/>
            <ac:spMk id="9" creationId="{F639BF2C-2DB7-4934-8FAC-3F92E40DC938}"/>
          </ac:spMkLst>
        </pc:spChg>
        <pc:spChg chg="mod ord">
          <ac:chgData name="MANUEL ALBERTO GUEVARA  NAJARRO" userId="dc0839a7-ef25-445d-88fe-29223dfab4a5" providerId="ADAL" clId="{259FC2C2-9211-4192-B033-2AED3B37BC6B}" dt="2021-06-21T20:36:32.034" v="1465" actId="1035"/>
          <ac:spMkLst>
            <pc:docMk/>
            <pc:sldMk cId="3792818299" sldId="486"/>
            <ac:spMk id="10" creationId="{41C1E303-6228-4BC3-B627-F6D186EB5846}"/>
          </ac:spMkLst>
        </pc:spChg>
        <pc:spChg chg="del mod">
          <ac:chgData name="MANUEL ALBERTO GUEVARA  NAJARRO" userId="dc0839a7-ef25-445d-88fe-29223dfab4a5" providerId="ADAL" clId="{259FC2C2-9211-4192-B033-2AED3B37BC6B}" dt="2021-06-21T20:35:42.945" v="1446" actId="478"/>
          <ac:spMkLst>
            <pc:docMk/>
            <pc:sldMk cId="3792818299" sldId="486"/>
            <ac:spMk id="11" creationId="{D62F2EA6-5E3F-45C5-BE96-3E84C50930A5}"/>
          </ac:spMkLst>
        </pc:spChg>
        <pc:spChg chg="del mod">
          <ac:chgData name="MANUEL ALBERTO GUEVARA  NAJARRO" userId="dc0839a7-ef25-445d-88fe-29223dfab4a5" providerId="ADAL" clId="{259FC2C2-9211-4192-B033-2AED3B37BC6B}" dt="2021-06-21T20:36:03.659" v="1450" actId="478"/>
          <ac:spMkLst>
            <pc:docMk/>
            <pc:sldMk cId="3792818299" sldId="486"/>
            <ac:spMk id="12" creationId="{FCF1E3B3-B920-41FA-9F8D-69F92E00D299}"/>
          </ac:spMkLst>
        </pc:spChg>
        <pc:spChg chg="del mod">
          <ac:chgData name="MANUEL ALBERTO GUEVARA  NAJARRO" userId="dc0839a7-ef25-445d-88fe-29223dfab4a5" providerId="ADAL" clId="{259FC2C2-9211-4192-B033-2AED3B37BC6B}" dt="2021-06-21T20:35:45.084" v="1447" actId="478"/>
          <ac:spMkLst>
            <pc:docMk/>
            <pc:sldMk cId="3792818299" sldId="486"/>
            <ac:spMk id="13" creationId="{68028F5B-B0B0-4F48-825F-F0E76A99FEB8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15" creationId="{25913B29-2F7C-43BA-A58E-3E004EA2605A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16" creationId="{06F29A79-0F8F-42EF-8A3D-142EA14CE47C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17" creationId="{52933E1B-7F4F-4330-84C1-35669A98D1A7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18" creationId="{68027BEE-98B7-4532-921A-1F498FCEEBA8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19" creationId="{1D444702-9B25-49D8-87E5-2A356AA1924D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20" creationId="{84213A22-3819-40DB-8234-4B58F9E31D20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22" creationId="{28FB048F-8A10-4B6F-9155-2E5125C05589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23" creationId="{B6AE13FD-1E8D-456B-8F0E-6DBB425D6175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24" creationId="{4B413A43-ED9D-4F9D-8948-C3E022F576AF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25" creationId="{8712CE23-4CA4-48D5-BAC8-06BAACB98B47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26" creationId="{7DF272DA-F611-49C6-91AC-CF062931EA19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27" creationId="{10A29126-185F-4BB3-9E16-D2219CB2123B}"/>
          </ac:spMkLst>
        </pc:spChg>
        <pc:spChg chg="add del mod ord">
          <ac:chgData name="MANUEL ALBERTO GUEVARA  NAJARRO" userId="dc0839a7-ef25-445d-88fe-29223dfab4a5" providerId="ADAL" clId="{259FC2C2-9211-4192-B033-2AED3B37BC6B}" dt="2021-06-21T20:34:45.505" v="1404" actId="478"/>
          <ac:spMkLst>
            <pc:docMk/>
            <pc:sldMk cId="3792818299" sldId="486"/>
            <ac:spMk id="28" creationId="{21886F09-C4CA-47D2-B0FF-2CB1EC85ACCA}"/>
          </ac:spMkLst>
        </pc:spChg>
        <pc:spChg chg="add mod ord">
          <ac:chgData name="MANUEL ALBERTO GUEVARA  NAJARRO" userId="dc0839a7-ef25-445d-88fe-29223dfab4a5" providerId="ADAL" clId="{259FC2C2-9211-4192-B033-2AED3B37BC6B}" dt="2021-06-21T20:34:37.045" v="1400" actId="20577"/>
          <ac:spMkLst>
            <pc:docMk/>
            <pc:sldMk cId="3792818299" sldId="486"/>
            <ac:spMk id="29" creationId="{E923F191-ADA5-407E-BADE-6704F813E24A}"/>
          </ac:spMkLst>
        </pc:spChg>
        <pc:spChg chg="add mod">
          <ac:chgData name="MANUEL ALBERTO GUEVARA  NAJARRO" userId="dc0839a7-ef25-445d-88fe-29223dfab4a5" providerId="ADAL" clId="{259FC2C2-9211-4192-B033-2AED3B37BC6B}" dt="2021-06-21T20:51:15.070" v="1777" actId="20577"/>
          <ac:spMkLst>
            <pc:docMk/>
            <pc:sldMk cId="3792818299" sldId="486"/>
            <ac:spMk id="31" creationId="{D7660AED-0D03-4071-9C0A-E0FD8364175C}"/>
          </ac:spMkLst>
        </pc:spChg>
        <pc:spChg chg="mod">
          <ac:chgData name="MANUEL ALBERTO GUEVARA  NAJARRO" userId="dc0839a7-ef25-445d-88fe-29223dfab4a5" providerId="ADAL" clId="{259FC2C2-9211-4192-B033-2AED3B37BC6B}" dt="2021-06-21T20:37:27.680" v="1503"/>
          <ac:spMkLst>
            <pc:docMk/>
            <pc:sldMk cId="3792818299" sldId="486"/>
            <ac:spMk id="33" creationId="{2106DC33-E82F-456A-AA7D-F152111E6123}"/>
          </ac:spMkLst>
        </pc:spChg>
        <pc:spChg chg="mod">
          <ac:chgData name="MANUEL ALBERTO GUEVARA  NAJARRO" userId="dc0839a7-ef25-445d-88fe-29223dfab4a5" providerId="ADAL" clId="{259FC2C2-9211-4192-B033-2AED3B37BC6B}" dt="2021-06-21T20:37:27.680" v="1503"/>
          <ac:spMkLst>
            <pc:docMk/>
            <pc:sldMk cId="3792818299" sldId="486"/>
            <ac:spMk id="34" creationId="{45677816-4F6B-42FF-90C3-5989673817A7}"/>
          </ac:spMkLst>
        </pc:spChg>
        <pc:spChg chg="mod">
          <ac:chgData name="MANUEL ALBERTO GUEVARA  NAJARRO" userId="dc0839a7-ef25-445d-88fe-29223dfab4a5" providerId="ADAL" clId="{259FC2C2-9211-4192-B033-2AED3B37BC6B}" dt="2021-06-21T20:37:27.680" v="1503"/>
          <ac:spMkLst>
            <pc:docMk/>
            <pc:sldMk cId="3792818299" sldId="486"/>
            <ac:spMk id="35" creationId="{68BBFD59-5D1E-4859-BBB8-108295D193F3}"/>
          </ac:spMkLst>
        </pc:spChg>
        <pc:spChg chg="mod">
          <ac:chgData name="MANUEL ALBERTO GUEVARA  NAJARRO" userId="dc0839a7-ef25-445d-88fe-29223dfab4a5" providerId="ADAL" clId="{259FC2C2-9211-4192-B033-2AED3B37BC6B}" dt="2021-06-21T20:40:09.994" v="1578" actId="33524"/>
          <ac:spMkLst>
            <pc:docMk/>
            <pc:sldMk cId="3792818299" sldId="486"/>
            <ac:spMk id="40" creationId="{B179D5EA-69B8-4F01-8DE0-5F1A536912FB}"/>
          </ac:spMkLst>
        </pc:spChg>
        <pc:spChg chg="mod">
          <ac:chgData name="MANUEL ALBERTO GUEVARA  NAJARRO" userId="dc0839a7-ef25-445d-88fe-29223dfab4a5" providerId="ADAL" clId="{259FC2C2-9211-4192-B033-2AED3B37BC6B}" dt="2021-06-21T20:39:34.414" v="1570" actId="14100"/>
          <ac:spMkLst>
            <pc:docMk/>
            <pc:sldMk cId="3792818299" sldId="486"/>
            <ac:spMk id="41" creationId="{4AB5027F-83AC-423E-81F3-4DB20DADE3CF}"/>
          </ac:spMkLst>
        </pc:spChg>
        <pc:spChg chg="mod">
          <ac:chgData name="MANUEL ALBERTO GUEVARA  NAJARRO" userId="dc0839a7-ef25-445d-88fe-29223dfab4a5" providerId="ADAL" clId="{259FC2C2-9211-4192-B033-2AED3B37BC6B}" dt="2021-06-21T20:38:47.914" v="1537" actId="207"/>
          <ac:spMkLst>
            <pc:docMk/>
            <pc:sldMk cId="3792818299" sldId="486"/>
            <ac:spMk id="42" creationId="{9AC16476-C8E0-4A97-A3FE-331BFD664D8F}"/>
          </ac:spMkLst>
        </pc:spChg>
        <pc:spChg chg="mod">
          <ac:chgData name="MANUEL ALBERTO GUEVARA  NAJARRO" userId="dc0839a7-ef25-445d-88fe-29223dfab4a5" providerId="ADAL" clId="{259FC2C2-9211-4192-B033-2AED3B37BC6B}" dt="2021-06-21T20:39:08.534" v="1553" actId="20577"/>
          <ac:spMkLst>
            <pc:docMk/>
            <pc:sldMk cId="3792818299" sldId="486"/>
            <ac:spMk id="43" creationId="{3795E33F-6A3F-46D3-A576-166CE70EFDBD}"/>
          </ac:spMkLst>
        </pc:spChg>
        <pc:spChg chg="mod">
          <ac:chgData name="MANUEL ALBERTO GUEVARA  NAJARRO" userId="dc0839a7-ef25-445d-88fe-29223dfab4a5" providerId="ADAL" clId="{259FC2C2-9211-4192-B033-2AED3B37BC6B}" dt="2021-06-21T20:40:23.264" v="1584" actId="1035"/>
          <ac:spMkLst>
            <pc:docMk/>
            <pc:sldMk cId="3792818299" sldId="486"/>
            <ac:spMk id="46" creationId="{9A170F2E-5BDF-4A77-8383-19E7C5A38678}"/>
          </ac:spMkLst>
        </pc:spChg>
        <pc:spChg chg="mod">
          <ac:chgData name="MANUEL ALBERTO GUEVARA  NAJARRO" userId="dc0839a7-ef25-445d-88fe-29223dfab4a5" providerId="ADAL" clId="{259FC2C2-9211-4192-B033-2AED3B37BC6B}" dt="2021-06-21T20:39:38.694" v="1571" actId="14100"/>
          <ac:spMkLst>
            <pc:docMk/>
            <pc:sldMk cId="3792818299" sldId="486"/>
            <ac:spMk id="47" creationId="{9CF95B25-B649-42F6-A859-2BDB8695DE9F}"/>
          </ac:spMkLst>
        </pc:spChg>
        <pc:spChg chg="mod">
          <ac:chgData name="MANUEL ALBERTO GUEVARA  NAJARRO" userId="dc0839a7-ef25-445d-88fe-29223dfab4a5" providerId="ADAL" clId="{259FC2C2-9211-4192-B033-2AED3B37BC6B}" dt="2021-06-21T20:38:04.625" v="1530" actId="207"/>
          <ac:spMkLst>
            <pc:docMk/>
            <pc:sldMk cId="3792818299" sldId="486"/>
            <ac:spMk id="48" creationId="{96DB0810-C0A4-470A-A69B-6408AF0D9347}"/>
          </ac:spMkLst>
        </pc:spChg>
        <pc:spChg chg="mod">
          <ac:chgData name="MANUEL ALBERTO GUEVARA  NAJARRO" userId="dc0839a7-ef25-445d-88fe-29223dfab4a5" providerId="ADAL" clId="{259FC2C2-9211-4192-B033-2AED3B37BC6B}" dt="2021-06-21T20:40:27.274" v="1594" actId="20577"/>
          <ac:spMkLst>
            <pc:docMk/>
            <pc:sldMk cId="3792818299" sldId="486"/>
            <ac:spMk id="49" creationId="{5C6FB989-EA43-4A65-89C8-05CED850A7FD}"/>
          </ac:spMkLst>
        </pc:spChg>
        <pc:grpChg chg="add del mod">
          <ac:chgData name="MANUEL ALBERTO GUEVARA  NAJARRO" userId="dc0839a7-ef25-445d-88fe-29223dfab4a5" providerId="ADAL" clId="{259FC2C2-9211-4192-B033-2AED3B37BC6B}" dt="2021-06-21T20:35:51.741" v="1448" actId="165"/>
          <ac:grpSpMkLst>
            <pc:docMk/>
            <pc:sldMk cId="3792818299" sldId="486"/>
            <ac:grpSpMk id="2" creationId="{396E8210-05C5-4B87-8A9A-51D8FAB179A9}"/>
          </ac:grpSpMkLst>
        </pc:grpChg>
        <pc:grpChg chg="add mod topLvl">
          <ac:chgData name="MANUEL ALBERTO GUEVARA  NAJARRO" userId="dc0839a7-ef25-445d-88fe-29223dfab4a5" providerId="ADAL" clId="{259FC2C2-9211-4192-B033-2AED3B37BC6B}" dt="2021-06-21T20:37:37.352" v="1507" actId="164"/>
          <ac:grpSpMkLst>
            <pc:docMk/>
            <pc:sldMk cId="3792818299" sldId="486"/>
            <ac:grpSpMk id="5" creationId="{B09E58E3-8FC6-4762-ADC0-21571DB95283}"/>
          </ac:grpSpMkLst>
        </pc:grpChg>
        <pc:grpChg chg="add del mod topLvl">
          <ac:chgData name="MANUEL ALBERTO GUEVARA  NAJARRO" userId="dc0839a7-ef25-445d-88fe-29223dfab4a5" providerId="ADAL" clId="{259FC2C2-9211-4192-B033-2AED3B37BC6B}" dt="2021-06-21T20:37:01.335" v="1498" actId="478"/>
          <ac:grpSpMkLst>
            <pc:docMk/>
            <pc:sldMk cId="3792818299" sldId="486"/>
            <ac:grpSpMk id="14" creationId="{D7006EF2-F3E9-4B3E-9CCE-39DC9336DA10}"/>
          </ac:grpSpMkLst>
        </pc:grpChg>
        <pc:grpChg chg="add del mod topLvl">
          <ac:chgData name="MANUEL ALBERTO GUEVARA  NAJARRO" userId="dc0839a7-ef25-445d-88fe-29223dfab4a5" providerId="ADAL" clId="{259FC2C2-9211-4192-B033-2AED3B37BC6B}" dt="2021-06-21T20:37:01.335" v="1498" actId="478"/>
          <ac:grpSpMkLst>
            <pc:docMk/>
            <pc:sldMk cId="3792818299" sldId="486"/>
            <ac:grpSpMk id="21" creationId="{FD0FEC0B-E02A-4C0C-95BB-222E3B1AFA23}"/>
          </ac:grpSpMkLst>
        </pc:grpChg>
        <pc:grpChg chg="add del mod">
          <ac:chgData name="MANUEL ALBERTO GUEVARA  NAJARRO" userId="dc0839a7-ef25-445d-88fe-29223dfab4a5" providerId="ADAL" clId="{259FC2C2-9211-4192-B033-2AED3B37BC6B}" dt="2021-06-21T20:37:28.801" v="1504"/>
          <ac:grpSpMkLst>
            <pc:docMk/>
            <pc:sldMk cId="3792818299" sldId="486"/>
            <ac:grpSpMk id="32" creationId="{2887DEB5-C3FD-4395-8335-0D1EDAB0EF63}"/>
          </ac:grpSpMkLst>
        </pc:grpChg>
        <pc:grpChg chg="add mod">
          <ac:chgData name="MANUEL ALBERTO GUEVARA  NAJARRO" userId="dc0839a7-ef25-445d-88fe-29223dfab4a5" providerId="ADAL" clId="{259FC2C2-9211-4192-B033-2AED3B37BC6B}" dt="2021-06-21T20:39:59.974" v="1577" actId="1038"/>
          <ac:grpSpMkLst>
            <pc:docMk/>
            <pc:sldMk cId="3792818299" sldId="486"/>
            <ac:grpSpMk id="37" creationId="{2D1205E3-8405-4E57-B4E3-F670332807FC}"/>
          </ac:grpSpMkLst>
        </pc:grpChg>
        <pc:grpChg chg="add mod">
          <ac:chgData name="MANUEL ALBERTO GUEVARA  NAJARRO" userId="dc0839a7-ef25-445d-88fe-29223dfab4a5" providerId="ADAL" clId="{259FC2C2-9211-4192-B033-2AED3B37BC6B}" dt="2021-06-21T20:39:59.974" v="1577" actId="1038"/>
          <ac:grpSpMkLst>
            <pc:docMk/>
            <pc:sldMk cId="3792818299" sldId="486"/>
            <ac:grpSpMk id="38" creationId="{DD2C0332-D26E-4AD7-BCA7-149C3492E30A}"/>
          </ac:grpSpMkLst>
        </pc:grpChg>
        <pc:grpChg chg="mod">
          <ac:chgData name="MANUEL ALBERTO GUEVARA  NAJARRO" userId="dc0839a7-ef25-445d-88fe-29223dfab4a5" providerId="ADAL" clId="{259FC2C2-9211-4192-B033-2AED3B37BC6B}" dt="2021-06-21T20:37:38.104" v="1508"/>
          <ac:grpSpMkLst>
            <pc:docMk/>
            <pc:sldMk cId="3792818299" sldId="486"/>
            <ac:grpSpMk id="39" creationId="{BF9CDFDC-E6F5-4C99-8E9C-7C2305BEFFFE}"/>
          </ac:grpSpMkLst>
        </pc:grpChg>
        <pc:grpChg chg="add mod">
          <ac:chgData name="MANUEL ALBERTO GUEVARA  NAJARRO" userId="dc0839a7-ef25-445d-88fe-29223dfab4a5" providerId="ADAL" clId="{259FC2C2-9211-4192-B033-2AED3B37BC6B}" dt="2021-06-21T20:39:59.974" v="1577" actId="1038"/>
          <ac:grpSpMkLst>
            <pc:docMk/>
            <pc:sldMk cId="3792818299" sldId="486"/>
            <ac:grpSpMk id="44" creationId="{A9F060B7-1389-4FD5-B9FE-64E73E6F3C9C}"/>
          </ac:grpSpMkLst>
        </pc:grpChg>
        <pc:grpChg chg="mod">
          <ac:chgData name="MANUEL ALBERTO GUEVARA  NAJARRO" userId="dc0839a7-ef25-445d-88fe-29223dfab4a5" providerId="ADAL" clId="{259FC2C2-9211-4192-B033-2AED3B37BC6B}" dt="2021-06-21T20:37:56.064" v="1528"/>
          <ac:grpSpMkLst>
            <pc:docMk/>
            <pc:sldMk cId="3792818299" sldId="486"/>
            <ac:grpSpMk id="45" creationId="{61EDB240-B43C-491C-83DF-5CCAEF8F7896}"/>
          </ac:grpSpMkLst>
        </pc:grpChg>
        <pc:graphicFrameChg chg="del mod ord modGraphic">
          <ac:chgData name="MANUEL ALBERTO GUEVARA  NAJARRO" userId="dc0839a7-ef25-445d-88fe-29223dfab4a5" providerId="ADAL" clId="{259FC2C2-9211-4192-B033-2AED3B37BC6B}" dt="2021-06-21T20:38:10.304" v="1531" actId="478"/>
          <ac:graphicFrameMkLst>
            <pc:docMk/>
            <pc:sldMk cId="3792818299" sldId="486"/>
            <ac:graphicFrameMk id="8" creationId="{D38C4774-DAA3-4B7D-9E00-900EF8A611FC}"/>
          </ac:graphicFrameMkLst>
        </pc:graphicFrameChg>
        <pc:picChg chg="add del">
          <ac:chgData name="MANUEL ALBERTO GUEVARA  NAJARRO" userId="dc0839a7-ef25-445d-88fe-29223dfab4a5" providerId="ADAL" clId="{259FC2C2-9211-4192-B033-2AED3B37BC6B}" dt="2021-06-21T20:37:32.386" v="1506"/>
          <ac:picMkLst>
            <pc:docMk/>
            <pc:sldMk cId="3792818299" sldId="486"/>
            <ac:picMk id="36" creationId="{AA089EC7-555E-4B1D-8FC9-62DDB2DD5BE3}"/>
          </ac:picMkLst>
        </pc:picChg>
      </pc:sldChg>
      <pc:sldChg chg="addSp delSp modSp add mod modClrScheme chgLayout">
        <pc:chgData name="MANUEL ALBERTO GUEVARA  NAJARRO" userId="dc0839a7-ef25-445d-88fe-29223dfab4a5" providerId="ADAL" clId="{259FC2C2-9211-4192-B033-2AED3B37BC6B}" dt="2021-06-21T20:29:41.366" v="1342" actId="207"/>
        <pc:sldMkLst>
          <pc:docMk/>
          <pc:sldMk cId="2396071402" sldId="487"/>
        </pc:sldMkLst>
        <pc:spChg chg="del mod ord">
          <ac:chgData name="MANUEL ALBERTO GUEVARA  NAJARRO" userId="dc0839a7-ef25-445d-88fe-29223dfab4a5" providerId="ADAL" clId="{259FC2C2-9211-4192-B033-2AED3B37BC6B}" dt="2021-06-21T20:28:17.685" v="1272" actId="478"/>
          <ac:spMkLst>
            <pc:docMk/>
            <pc:sldMk cId="2396071402" sldId="487"/>
            <ac:spMk id="2" creationId="{A3E2CE80-7D88-45C7-9209-A87996229F1C}"/>
          </ac:spMkLst>
        </pc:spChg>
        <pc:spChg chg="add mod ord">
          <ac:chgData name="MANUEL ALBERTO GUEVARA  NAJARRO" userId="dc0839a7-ef25-445d-88fe-29223dfab4a5" providerId="ADAL" clId="{259FC2C2-9211-4192-B033-2AED3B37BC6B}" dt="2021-06-21T20:28:15.045" v="1271"/>
          <ac:spMkLst>
            <pc:docMk/>
            <pc:sldMk cId="2396071402" sldId="487"/>
            <ac:spMk id="3" creationId="{AAB6A0D1-6D7D-460F-ACD1-0DDB0986A1CD}"/>
          </ac:spMkLst>
        </pc:spChg>
        <pc:spChg chg="del mod ord">
          <ac:chgData name="MANUEL ALBERTO GUEVARA  NAJARRO" userId="dc0839a7-ef25-445d-88fe-29223dfab4a5" providerId="ADAL" clId="{259FC2C2-9211-4192-B033-2AED3B37BC6B}" dt="2021-06-21T20:28:08.746" v="1268" actId="700"/>
          <ac:spMkLst>
            <pc:docMk/>
            <pc:sldMk cId="2396071402" sldId="487"/>
            <ac:spMk id="4" creationId="{22FAF23F-7554-472A-A5D6-46322134124B}"/>
          </ac:spMkLst>
        </pc:spChg>
        <pc:spChg chg="add del mod ord">
          <ac:chgData name="MANUEL ALBERTO GUEVARA  NAJARRO" userId="dc0839a7-ef25-445d-88fe-29223dfab4a5" providerId="ADAL" clId="{259FC2C2-9211-4192-B033-2AED3B37BC6B}" dt="2021-06-21T20:28:38.825" v="1330" actId="478"/>
          <ac:spMkLst>
            <pc:docMk/>
            <pc:sldMk cId="2396071402" sldId="487"/>
            <ac:spMk id="5" creationId="{9AF5F81A-A67C-4FB1-928C-E81CB1A99D48}"/>
          </ac:spMkLst>
        </pc:spChg>
        <pc:spChg chg="add mod ord">
          <ac:chgData name="MANUEL ALBERTO GUEVARA  NAJARRO" userId="dc0839a7-ef25-445d-88fe-29223dfab4a5" providerId="ADAL" clId="{259FC2C2-9211-4192-B033-2AED3B37BC6B}" dt="2021-06-21T20:28:30.376" v="1329" actId="20577"/>
          <ac:spMkLst>
            <pc:docMk/>
            <pc:sldMk cId="2396071402" sldId="487"/>
            <ac:spMk id="7" creationId="{3B42E46F-4B36-4693-B7C9-FA0720835F98}"/>
          </ac:spMkLst>
        </pc:spChg>
        <pc:graphicFrameChg chg="mod">
          <ac:chgData name="MANUEL ALBERTO GUEVARA  NAJARRO" userId="dc0839a7-ef25-445d-88fe-29223dfab4a5" providerId="ADAL" clId="{259FC2C2-9211-4192-B033-2AED3B37BC6B}" dt="2021-06-21T20:29:41.366" v="1342" actId="207"/>
          <ac:graphicFrameMkLst>
            <pc:docMk/>
            <pc:sldMk cId="2396071402" sldId="487"/>
            <ac:graphicFrameMk id="6" creationId="{00000000-0000-0000-0000-000000000000}"/>
          </ac:graphicFrameMkLst>
        </pc:graphicFrameChg>
      </pc:sldChg>
      <pc:sldChg chg="modSp mod">
        <pc:chgData name="MANUEL ALBERTO GUEVARA  NAJARRO" userId="dc0839a7-ef25-445d-88fe-29223dfab4a5" providerId="ADAL" clId="{259FC2C2-9211-4192-B033-2AED3B37BC6B}" dt="2021-06-21T19:41:10.900" v="24" actId="20577"/>
        <pc:sldMkLst>
          <pc:docMk/>
          <pc:sldMk cId="2866921917" sldId="563"/>
        </pc:sldMkLst>
        <pc:spChg chg="mod">
          <ac:chgData name="MANUEL ALBERTO GUEVARA  NAJARRO" userId="dc0839a7-ef25-445d-88fe-29223dfab4a5" providerId="ADAL" clId="{259FC2C2-9211-4192-B033-2AED3B37BC6B}" dt="2021-06-21T19:41:10.900" v="24" actId="20577"/>
          <ac:spMkLst>
            <pc:docMk/>
            <pc:sldMk cId="2866921917" sldId="563"/>
            <ac:spMk id="2" creationId="{7273257F-D179-0F4C-B01F-BB2035DAEC54}"/>
          </ac:spMkLst>
        </pc:spChg>
      </pc:sldChg>
      <pc:sldChg chg="modSp mod">
        <pc:chgData name="MANUEL ALBERTO GUEVARA  NAJARRO" userId="dc0839a7-ef25-445d-88fe-29223dfab4a5" providerId="ADAL" clId="{259FC2C2-9211-4192-B033-2AED3B37BC6B}" dt="2021-06-21T19:41:39.571" v="35" actId="6549"/>
        <pc:sldMkLst>
          <pc:docMk/>
          <pc:sldMk cId="1026487" sldId="564"/>
        </pc:sldMkLst>
        <pc:spChg chg="mod">
          <ac:chgData name="MANUEL ALBERTO GUEVARA  NAJARRO" userId="dc0839a7-ef25-445d-88fe-29223dfab4a5" providerId="ADAL" clId="{259FC2C2-9211-4192-B033-2AED3B37BC6B}" dt="2021-06-21T19:41:26.150" v="28" actId="20577"/>
          <ac:spMkLst>
            <pc:docMk/>
            <pc:sldMk cId="1026487" sldId="564"/>
            <ac:spMk id="2" creationId="{69470D82-C3C2-4243-B13D-0D81D2A1113E}"/>
          </ac:spMkLst>
        </pc:spChg>
        <pc:spChg chg="mod">
          <ac:chgData name="MANUEL ALBERTO GUEVARA  NAJARRO" userId="dc0839a7-ef25-445d-88fe-29223dfab4a5" providerId="ADAL" clId="{259FC2C2-9211-4192-B033-2AED3B37BC6B}" dt="2021-06-21T19:41:39.571" v="35" actId="6549"/>
          <ac:spMkLst>
            <pc:docMk/>
            <pc:sldMk cId="1026487" sldId="564"/>
            <ac:spMk id="5" creationId="{079F80E9-C8D2-8B42-B481-B910D99A780C}"/>
          </ac:spMkLst>
        </pc:spChg>
      </pc:sldChg>
      <pc:sldChg chg="addSp modSp mod">
        <pc:chgData name="MANUEL ALBERTO GUEVARA  NAJARRO" userId="dc0839a7-ef25-445d-88fe-29223dfab4a5" providerId="ADAL" clId="{259FC2C2-9211-4192-B033-2AED3B37BC6B}" dt="2021-06-21T19:48:31.370" v="80" actId="18131"/>
        <pc:sldMkLst>
          <pc:docMk/>
          <pc:sldMk cId="4066532655" sldId="585"/>
        </pc:sldMkLst>
        <pc:spChg chg="mod">
          <ac:chgData name="MANUEL ALBERTO GUEVARA  NAJARRO" userId="dc0839a7-ef25-445d-88fe-29223dfab4a5" providerId="ADAL" clId="{259FC2C2-9211-4192-B033-2AED3B37BC6B}" dt="2021-06-21T19:47:36.620" v="73" actId="313"/>
          <ac:spMkLst>
            <pc:docMk/>
            <pc:sldMk cId="4066532655" sldId="585"/>
            <ac:spMk id="2" creationId="{CDAE26F3-17B7-3A45-84B2-3574E3E55628}"/>
          </ac:spMkLst>
        </pc:spChg>
        <pc:spChg chg="mod">
          <ac:chgData name="MANUEL ALBERTO GUEVARA  NAJARRO" userId="dc0839a7-ef25-445d-88fe-29223dfab4a5" providerId="ADAL" clId="{259FC2C2-9211-4192-B033-2AED3B37BC6B}" dt="2021-06-21T19:43:16.980" v="70" actId="20577"/>
          <ac:spMkLst>
            <pc:docMk/>
            <pc:sldMk cId="4066532655" sldId="585"/>
            <ac:spMk id="3" creationId="{4AB43E85-BCAE-3E49-9568-7449B516A171}"/>
          </ac:spMkLst>
        </pc:spChg>
        <pc:picChg chg="add mod modCrop">
          <ac:chgData name="MANUEL ALBERTO GUEVARA  NAJARRO" userId="dc0839a7-ef25-445d-88fe-29223dfab4a5" providerId="ADAL" clId="{259FC2C2-9211-4192-B033-2AED3B37BC6B}" dt="2021-06-21T19:48:31.370" v="80" actId="18131"/>
          <ac:picMkLst>
            <pc:docMk/>
            <pc:sldMk cId="4066532655" sldId="585"/>
            <ac:picMk id="6" creationId="{C827FC31-5B98-4765-855F-0893E4439FF0}"/>
          </ac:picMkLst>
        </pc:picChg>
      </pc:sldChg>
      <pc:sldChg chg="del">
        <pc:chgData name="MANUEL ALBERTO GUEVARA  NAJARRO" userId="dc0839a7-ef25-445d-88fe-29223dfab4a5" providerId="ADAL" clId="{259FC2C2-9211-4192-B033-2AED3B37BC6B}" dt="2021-06-21T20:16:51.136" v="859" actId="47"/>
        <pc:sldMkLst>
          <pc:docMk/>
          <pc:sldMk cId="963236813" sldId="621"/>
        </pc:sldMkLst>
      </pc:sldChg>
      <pc:sldChg chg="del">
        <pc:chgData name="MANUEL ALBERTO GUEVARA  NAJARRO" userId="dc0839a7-ef25-445d-88fe-29223dfab4a5" providerId="ADAL" clId="{259FC2C2-9211-4192-B033-2AED3B37BC6B}" dt="2021-06-21T19:56:18.129" v="379" actId="47"/>
        <pc:sldMkLst>
          <pc:docMk/>
          <pc:sldMk cId="3607512753" sldId="625"/>
        </pc:sldMkLst>
      </pc:sldChg>
      <pc:sldChg chg="addSp delSp modSp mod">
        <pc:chgData name="MANUEL ALBERTO GUEVARA  NAJARRO" userId="dc0839a7-ef25-445d-88fe-29223dfab4a5" providerId="ADAL" clId="{259FC2C2-9211-4192-B033-2AED3B37BC6B}" dt="2021-06-21T19:54:18.079" v="269" actId="313"/>
        <pc:sldMkLst>
          <pc:docMk/>
          <pc:sldMk cId="2874552648" sldId="626"/>
        </pc:sldMkLst>
        <pc:spChg chg="del">
          <ac:chgData name="MANUEL ALBERTO GUEVARA  NAJARRO" userId="dc0839a7-ef25-445d-88fe-29223dfab4a5" providerId="ADAL" clId="{259FC2C2-9211-4192-B033-2AED3B37BC6B}" dt="2021-06-21T19:49:18.850" v="132" actId="478"/>
          <ac:spMkLst>
            <pc:docMk/>
            <pc:sldMk cId="2874552648" sldId="626"/>
            <ac:spMk id="2" creationId="{CDAE26F3-17B7-3A45-84B2-3574E3E55628}"/>
          </ac:spMkLst>
        </pc:spChg>
        <pc:spChg chg="mod">
          <ac:chgData name="MANUEL ALBERTO GUEVARA  NAJARRO" userId="dc0839a7-ef25-445d-88fe-29223dfab4a5" providerId="ADAL" clId="{259FC2C2-9211-4192-B033-2AED3B37BC6B}" dt="2021-06-21T19:54:18.079" v="269" actId="313"/>
          <ac:spMkLst>
            <pc:docMk/>
            <pc:sldMk cId="2874552648" sldId="626"/>
            <ac:spMk id="3" creationId="{4AB43E85-BCAE-3E49-9568-7449B516A171}"/>
          </ac:spMkLst>
        </pc:spChg>
        <pc:spChg chg="del">
          <ac:chgData name="MANUEL ALBERTO GUEVARA  NAJARRO" userId="dc0839a7-ef25-445d-88fe-29223dfab4a5" providerId="ADAL" clId="{259FC2C2-9211-4192-B033-2AED3B37BC6B}" dt="2021-06-21T19:49:18.850" v="132" actId="478"/>
          <ac:spMkLst>
            <pc:docMk/>
            <pc:sldMk cId="2874552648" sldId="626"/>
            <ac:spMk id="5" creationId="{07CF08E0-057C-4680-A906-0754EA432F0A}"/>
          </ac:spMkLst>
        </pc:spChg>
        <pc:spChg chg="add del mod">
          <ac:chgData name="MANUEL ALBERTO GUEVARA  NAJARRO" userId="dc0839a7-ef25-445d-88fe-29223dfab4a5" providerId="ADAL" clId="{259FC2C2-9211-4192-B033-2AED3B37BC6B}" dt="2021-06-21T19:49:36.790" v="133" actId="478"/>
          <ac:spMkLst>
            <pc:docMk/>
            <pc:sldMk cId="2874552648" sldId="626"/>
            <ac:spMk id="8" creationId="{B6FF15EC-287D-4857-B260-D34B2AF055D3}"/>
          </ac:spMkLst>
        </pc:spChg>
        <pc:spChg chg="add del mod">
          <ac:chgData name="MANUEL ALBERTO GUEVARA  NAJARRO" userId="dc0839a7-ef25-445d-88fe-29223dfab4a5" providerId="ADAL" clId="{259FC2C2-9211-4192-B033-2AED3B37BC6B}" dt="2021-06-21T19:49:36.790" v="133" actId="478"/>
          <ac:spMkLst>
            <pc:docMk/>
            <pc:sldMk cId="2874552648" sldId="626"/>
            <ac:spMk id="10" creationId="{D09B5315-9B0D-4A52-A4F2-204907BE7909}"/>
          </ac:spMkLst>
        </pc:spChg>
        <pc:spChg chg="add del mod topLvl">
          <ac:chgData name="MANUEL ALBERTO GUEVARA  NAJARRO" userId="dc0839a7-ef25-445d-88fe-29223dfab4a5" providerId="ADAL" clId="{259FC2C2-9211-4192-B033-2AED3B37BC6B}" dt="2021-06-21T19:51:56.109" v="154" actId="478"/>
          <ac:spMkLst>
            <pc:docMk/>
            <pc:sldMk cId="2874552648" sldId="626"/>
            <ac:spMk id="11" creationId="{F1DDB017-3D62-4A16-BD89-9704A1F2075E}"/>
          </ac:spMkLst>
        </pc:spChg>
        <pc:spChg chg="add mod">
          <ac:chgData name="MANUEL ALBERTO GUEVARA  NAJARRO" userId="dc0839a7-ef25-445d-88fe-29223dfab4a5" providerId="ADAL" clId="{259FC2C2-9211-4192-B033-2AED3B37BC6B}" dt="2021-06-21T19:54:15.299" v="267" actId="1038"/>
          <ac:spMkLst>
            <pc:docMk/>
            <pc:sldMk cId="2874552648" sldId="626"/>
            <ac:spMk id="12" creationId="{FF210FD0-0DDB-4112-904F-D9EB6F712E86}"/>
          </ac:spMkLst>
        </pc:spChg>
        <pc:spChg chg="add mod">
          <ac:chgData name="MANUEL ALBERTO GUEVARA  NAJARRO" userId="dc0839a7-ef25-445d-88fe-29223dfab4a5" providerId="ADAL" clId="{259FC2C2-9211-4192-B033-2AED3B37BC6B}" dt="2021-06-21T19:49:49.205" v="138" actId="164"/>
          <ac:spMkLst>
            <pc:docMk/>
            <pc:sldMk cId="2874552648" sldId="626"/>
            <ac:spMk id="13" creationId="{56CFCD75-5741-4EBC-9CFE-77A5807F28F4}"/>
          </ac:spMkLst>
        </pc:spChg>
        <pc:spChg chg="mod">
          <ac:chgData name="MANUEL ALBERTO GUEVARA  NAJARRO" userId="dc0839a7-ef25-445d-88fe-29223dfab4a5" providerId="ADAL" clId="{259FC2C2-9211-4192-B033-2AED3B37BC6B}" dt="2021-06-21T19:52:55.455" v="179" actId="207"/>
          <ac:spMkLst>
            <pc:docMk/>
            <pc:sldMk cId="2874552648" sldId="626"/>
            <ac:spMk id="19" creationId="{7CD6864F-AA9A-4513-8D15-C56B1C549571}"/>
          </ac:spMkLst>
        </pc:spChg>
        <pc:spChg chg="mod">
          <ac:chgData name="MANUEL ALBERTO GUEVARA  NAJARRO" userId="dc0839a7-ef25-445d-88fe-29223dfab4a5" providerId="ADAL" clId="{259FC2C2-9211-4192-B033-2AED3B37BC6B}" dt="2021-06-21T19:53:08.239" v="180" actId="207"/>
          <ac:spMkLst>
            <pc:docMk/>
            <pc:sldMk cId="2874552648" sldId="626"/>
            <ac:spMk id="24" creationId="{80B8BDEE-8A07-474C-A3E6-669FFAC83982}"/>
          </ac:spMkLst>
        </pc:spChg>
        <pc:spChg chg="add mod">
          <ac:chgData name="MANUEL ALBERTO GUEVARA  NAJARRO" userId="dc0839a7-ef25-445d-88fe-29223dfab4a5" providerId="ADAL" clId="{259FC2C2-9211-4192-B033-2AED3B37BC6B}" dt="2021-06-21T19:54:15.299" v="267" actId="1038"/>
          <ac:spMkLst>
            <pc:docMk/>
            <pc:sldMk cId="2874552648" sldId="626"/>
            <ac:spMk id="26" creationId="{39C9FD92-BAF0-4056-BED6-0B24EA44C70A}"/>
          </ac:spMkLst>
        </pc:spChg>
        <pc:spChg chg="add mod">
          <ac:chgData name="MANUEL ALBERTO GUEVARA  NAJARRO" userId="dc0839a7-ef25-445d-88fe-29223dfab4a5" providerId="ADAL" clId="{259FC2C2-9211-4192-B033-2AED3B37BC6B}" dt="2021-06-21T19:54:15.299" v="267" actId="1038"/>
          <ac:spMkLst>
            <pc:docMk/>
            <pc:sldMk cId="2874552648" sldId="626"/>
            <ac:spMk id="27" creationId="{3755AB7E-52FE-4832-83EC-DE58DF84EFCA}"/>
          </ac:spMkLst>
        </pc:spChg>
        <pc:grpChg chg="add mod">
          <ac:chgData name="MANUEL ALBERTO GUEVARA  NAJARRO" userId="dc0839a7-ef25-445d-88fe-29223dfab4a5" providerId="ADAL" clId="{259FC2C2-9211-4192-B033-2AED3B37BC6B}" dt="2021-06-21T19:54:15.299" v="267" actId="1038"/>
          <ac:grpSpMkLst>
            <pc:docMk/>
            <pc:sldMk cId="2874552648" sldId="626"/>
            <ac:grpSpMk id="16" creationId="{4D3C6ADD-D709-42E0-8091-175711AD90D3}"/>
          </ac:grpSpMkLst>
        </pc:grpChg>
        <pc:grpChg chg="add del mod">
          <ac:chgData name="MANUEL ALBERTO GUEVARA  NAJARRO" userId="dc0839a7-ef25-445d-88fe-29223dfab4a5" providerId="ADAL" clId="{259FC2C2-9211-4192-B033-2AED3B37BC6B}" dt="2021-06-21T19:50:25.849" v="147" actId="165"/>
          <ac:grpSpMkLst>
            <pc:docMk/>
            <pc:sldMk cId="2874552648" sldId="626"/>
            <ac:grpSpMk id="17" creationId="{71C2767B-666C-4A14-8532-B8D7E7AD9A46}"/>
          </ac:grpSpMkLst>
        </pc:grpChg>
        <pc:grpChg chg="add mod">
          <ac:chgData name="MANUEL ALBERTO GUEVARA  NAJARRO" userId="dc0839a7-ef25-445d-88fe-29223dfab4a5" providerId="ADAL" clId="{259FC2C2-9211-4192-B033-2AED3B37BC6B}" dt="2021-06-21T19:54:15.299" v="267" actId="1038"/>
          <ac:grpSpMkLst>
            <pc:docMk/>
            <pc:sldMk cId="2874552648" sldId="626"/>
            <ac:grpSpMk id="18" creationId="{BA54A8C7-C645-4DC5-9243-58DC9EA58C3E}"/>
          </ac:grpSpMkLst>
        </pc:grpChg>
        <pc:grpChg chg="add mod">
          <ac:chgData name="MANUEL ALBERTO GUEVARA  NAJARRO" userId="dc0839a7-ef25-445d-88fe-29223dfab4a5" providerId="ADAL" clId="{259FC2C2-9211-4192-B033-2AED3B37BC6B}" dt="2021-06-21T19:54:15.299" v="267" actId="1038"/>
          <ac:grpSpMkLst>
            <pc:docMk/>
            <pc:sldMk cId="2874552648" sldId="626"/>
            <ac:grpSpMk id="23" creationId="{A096AB19-1E40-43DE-BC1D-9BAB0C2EEBF9}"/>
          </ac:grpSpMkLst>
        </pc:grpChg>
        <pc:graphicFrameChg chg="add del mod topLvl modGraphic">
          <ac:chgData name="MANUEL ALBERTO GUEVARA  NAJARRO" userId="dc0839a7-ef25-445d-88fe-29223dfab4a5" providerId="ADAL" clId="{259FC2C2-9211-4192-B033-2AED3B37BC6B}" dt="2021-06-21T19:50:43.070" v="153" actId="478"/>
          <ac:graphicFrameMkLst>
            <pc:docMk/>
            <pc:sldMk cId="2874552648" sldId="626"/>
            <ac:graphicFrameMk id="15" creationId="{D578E052-0DFF-4C80-98F5-2558DBC4C43B}"/>
          </ac:graphicFrameMkLst>
        </pc:graphicFrameChg>
        <pc:picChg chg="del">
          <ac:chgData name="MANUEL ALBERTO GUEVARA  NAJARRO" userId="dc0839a7-ef25-445d-88fe-29223dfab4a5" providerId="ADAL" clId="{259FC2C2-9211-4192-B033-2AED3B37BC6B}" dt="2021-06-21T19:49:18.850" v="132" actId="478"/>
          <ac:picMkLst>
            <pc:docMk/>
            <pc:sldMk cId="2874552648" sldId="626"/>
            <ac:picMk id="7" creationId="{90C7522F-18D3-4290-94BE-4B7D2B364283}"/>
          </ac:picMkLst>
        </pc:picChg>
        <pc:picChg chg="add mod modCrop">
          <ac:chgData name="MANUEL ALBERTO GUEVARA  NAJARRO" userId="dc0839a7-ef25-445d-88fe-29223dfab4a5" providerId="ADAL" clId="{259FC2C2-9211-4192-B033-2AED3B37BC6B}" dt="2021-06-21T19:52:46.430" v="178" actId="14100"/>
          <ac:picMkLst>
            <pc:docMk/>
            <pc:sldMk cId="2874552648" sldId="626"/>
            <ac:picMk id="14" creationId="{160A5C21-601C-42A3-A44A-328E1234E45A}"/>
          </ac:picMkLst>
        </pc:picChg>
        <pc:picChg chg="mod">
          <ac:chgData name="MANUEL ALBERTO GUEVARA  NAJARRO" userId="dc0839a7-ef25-445d-88fe-29223dfab4a5" providerId="ADAL" clId="{259FC2C2-9211-4192-B033-2AED3B37BC6B}" dt="2021-06-21T19:52:25.529" v="162" actId="14826"/>
          <ac:picMkLst>
            <pc:docMk/>
            <pc:sldMk cId="2874552648" sldId="626"/>
            <ac:picMk id="20" creationId="{3DBDCC46-3B6D-4254-98BE-5A3FC74C3A49}"/>
          </ac:picMkLst>
        </pc:picChg>
        <pc:picChg chg="add del">
          <ac:chgData name="MANUEL ALBERTO GUEVARA  NAJARRO" userId="dc0839a7-ef25-445d-88fe-29223dfab4a5" providerId="ADAL" clId="{259FC2C2-9211-4192-B033-2AED3B37BC6B}" dt="2021-06-21T19:50:19.750" v="146"/>
          <ac:picMkLst>
            <pc:docMk/>
            <pc:sldMk cId="2874552648" sldId="626"/>
            <ac:picMk id="21" creationId="{7279C32C-2EE0-4058-8C98-61D295909463}"/>
          </ac:picMkLst>
        </pc:picChg>
        <pc:picChg chg="add del mod">
          <ac:chgData name="MANUEL ALBERTO GUEVARA  NAJARRO" userId="dc0839a7-ef25-445d-88fe-29223dfab4a5" providerId="ADAL" clId="{259FC2C2-9211-4192-B033-2AED3B37BC6B}" dt="2021-06-21T19:50:39.250" v="152" actId="478"/>
          <ac:picMkLst>
            <pc:docMk/>
            <pc:sldMk cId="2874552648" sldId="626"/>
            <ac:picMk id="22" creationId="{7F5CE49F-0D0F-4F77-9042-458CAB5BFC00}"/>
          </ac:picMkLst>
        </pc:picChg>
        <pc:picChg chg="mod">
          <ac:chgData name="MANUEL ALBERTO GUEVARA  NAJARRO" userId="dc0839a7-ef25-445d-88fe-29223dfab4a5" providerId="ADAL" clId="{259FC2C2-9211-4192-B033-2AED3B37BC6B}" dt="2021-06-21T19:51:58.210" v="155"/>
          <ac:picMkLst>
            <pc:docMk/>
            <pc:sldMk cId="2874552648" sldId="626"/>
            <ac:picMk id="25" creationId="{A27B44C3-4970-4B00-AE75-7C9B0AB09643}"/>
          </ac:picMkLst>
        </pc:picChg>
      </pc:sldChg>
      <pc:sldChg chg="addSp delSp modSp mod">
        <pc:chgData name="MANUEL ALBERTO GUEVARA  NAJARRO" userId="dc0839a7-ef25-445d-88fe-29223dfab4a5" providerId="ADAL" clId="{259FC2C2-9211-4192-B033-2AED3B37BC6B}" dt="2021-06-21T20:09:47.887" v="824" actId="1035"/>
        <pc:sldMkLst>
          <pc:docMk/>
          <pc:sldMk cId="2932305907" sldId="630"/>
        </pc:sldMkLst>
        <pc:spChg chg="mod">
          <ac:chgData name="MANUEL ALBERTO GUEVARA  NAJARRO" userId="dc0839a7-ef25-445d-88fe-29223dfab4a5" providerId="ADAL" clId="{259FC2C2-9211-4192-B033-2AED3B37BC6B}" dt="2021-06-21T19:56:27.039" v="380"/>
          <ac:spMkLst>
            <pc:docMk/>
            <pc:sldMk cId="2932305907" sldId="630"/>
            <ac:spMk id="3" creationId="{4AB43E85-BCAE-3E49-9568-7449B516A171}"/>
          </ac:spMkLst>
        </pc:spChg>
        <pc:spChg chg="add del mod">
          <ac:chgData name="MANUEL ALBERTO GUEVARA  NAJARRO" userId="dc0839a7-ef25-445d-88fe-29223dfab4a5" providerId="ADAL" clId="{259FC2C2-9211-4192-B033-2AED3B37BC6B}" dt="2021-06-21T20:02:24.488" v="389"/>
          <ac:spMkLst>
            <pc:docMk/>
            <pc:sldMk cId="2932305907" sldId="630"/>
            <ac:spMk id="16" creationId="{14A4F753-1AC8-485A-90B4-AFA8CB881AF0}"/>
          </ac:spMkLst>
        </pc:spChg>
        <pc:spChg chg="add del mod">
          <ac:chgData name="MANUEL ALBERTO GUEVARA  NAJARRO" userId="dc0839a7-ef25-445d-88fe-29223dfab4a5" providerId="ADAL" clId="{259FC2C2-9211-4192-B033-2AED3B37BC6B}" dt="2021-06-21T20:02:24.488" v="389"/>
          <ac:spMkLst>
            <pc:docMk/>
            <pc:sldMk cId="2932305907" sldId="630"/>
            <ac:spMk id="17" creationId="{58D1AADF-CE11-4915-8494-1D4B6BC09DCD}"/>
          </ac:spMkLst>
        </pc:spChg>
        <pc:spChg chg="add del mod">
          <ac:chgData name="MANUEL ALBERTO GUEVARA  NAJARRO" userId="dc0839a7-ef25-445d-88fe-29223dfab4a5" providerId="ADAL" clId="{259FC2C2-9211-4192-B033-2AED3B37BC6B}" dt="2021-06-21T20:02:24.488" v="389"/>
          <ac:spMkLst>
            <pc:docMk/>
            <pc:sldMk cId="2932305907" sldId="630"/>
            <ac:spMk id="18" creationId="{6C48BED0-0419-423E-AB6A-32D8F20479DD}"/>
          </ac:spMkLst>
        </pc:spChg>
        <pc:spChg chg="add del mod">
          <ac:chgData name="MANUEL ALBERTO GUEVARA  NAJARRO" userId="dc0839a7-ef25-445d-88fe-29223dfab4a5" providerId="ADAL" clId="{259FC2C2-9211-4192-B033-2AED3B37BC6B}" dt="2021-06-21T20:02:24.488" v="389"/>
          <ac:spMkLst>
            <pc:docMk/>
            <pc:sldMk cId="2932305907" sldId="630"/>
            <ac:spMk id="19" creationId="{85472778-0B7A-4798-8738-09D83F23B67D}"/>
          </ac:spMkLst>
        </pc:spChg>
        <pc:spChg chg="add del mod">
          <ac:chgData name="MANUEL ALBERTO GUEVARA  NAJARRO" userId="dc0839a7-ef25-445d-88fe-29223dfab4a5" providerId="ADAL" clId="{259FC2C2-9211-4192-B033-2AED3B37BC6B}" dt="2021-06-21T20:02:24.488" v="389"/>
          <ac:spMkLst>
            <pc:docMk/>
            <pc:sldMk cId="2932305907" sldId="630"/>
            <ac:spMk id="20" creationId="{FCD894F6-BA55-4D8B-8CAC-8AEF43204418}"/>
          </ac:spMkLst>
        </pc:spChg>
        <pc:spChg chg="mod">
          <ac:chgData name="MANUEL ALBERTO GUEVARA  NAJARRO" userId="dc0839a7-ef25-445d-88fe-29223dfab4a5" providerId="ADAL" clId="{259FC2C2-9211-4192-B033-2AED3B37BC6B}" dt="2021-06-21T20:07:50.046" v="658" actId="207"/>
          <ac:spMkLst>
            <pc:docMk/>
            <pc:sldMk cId="2932305907" sldId="630"/>
            <ac:spMk id="22" creationId="{BF3FDF2F-F7AB-461D-87BE-934867551DDF}"/>
          </ac:spMkLst>
        </pc:spChg>
        <pc:spChg chg="del mod">
          <ac:chgData name="MANUEL ALBERTO GUEVARA  NAJARRO" userId="dc0839a7-ef25-445d-88fe-29223dfab4a5" providerId="ADAL" clId="{259FC2C2-9211-4192-B033-2AED3B37BC6B}" dt="2021-06-21T20:05:10.658" v="547" actId="478"/>
          <ac:spMkLst>
            <pc:docMk/>
            <pc:sldMk cId="2932305907" sldId="630"/>
            <ac:spMk id="23" creationId="{F69E616D-B21A-4F48-A518-35BECE6DEE4B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24" creationId="{C65D9680-1C8B-442F-B024-022E64C27337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25" creationId="{9A778834-05B6-4026-A159-40A33756D19A}"/>
          </ac:spMkLst>
        </pc:spChg>
        <pc:spChg chg="mod">
          <ac:chgData name="MANUEL ALBERTO GUEVARA  NAJARRO" userId="dc0839a7-ef25-445d-88fe-29223dfab4a5" providerId="ADAL" clId="{259FC2C2-9211-4192-B033-2AED3B37BC6B}" dt="2021-06-21T20:05:06.738" v="545" actId="1037"/>
          <ac:spMkLst>
            <pc:docMk/>
            <pc:sldMk cId="2932305907" sldId="630"/>
            <ac:spMk id="26" creationId="{2B8A46FA-6E68-4597-94DF-42B00FBE8478}"/>
          </ac:spMkLst>
        </pc:spChg>
        <pc:spChg chg="del mod">
          <ac:chgData name="MANUEL ALBERTO GUEVARA  NAJARRO" userId="dc0839a7-ef25-445d-88fe-29223dfab4a5" providerId="ADAL" clId="{259FC2C2-9211-4192-B033-2AED3B37BC6B}" dt="2021-06-21T20:04:56.208" v="523" actId="478"/>
          <ac:spMkLst>
            <pc:docMk/>
            <pc:sldMk cId="2932305907" sldId="630"/>
            <ac:spMk id="27" creationId="{95C09116-CA3E-49F5-9FAD-716E1FC8C178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29" creationId="{A5633DEE-EC4B-4404-912B-D075D92D4ED1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30" creationId="{BA599A71-5B72-41B9-8EFB-C95F20662503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31" creationId="{A8D3455E-D73E-48C4-B62C-7DD1590966ED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32" creationId="{285713F8-2B6D-472E-90A9-B5D77045197F}"/>
          </ac:spMkLst>
        </pc:spChg>
        <pc:spChg chg="mod">
          <ac:chgData name="MANUEL ALBERTO GUEVARA  NAJARRO" userId="dc0839a7-ef25-445d-88fe-29223dfab4a5" providerId="ADAL" clId="{259FC2C2-9211-4192-B033-2AED3B37BC6B}" dt="2021-06-21T20:04:35.218" v="494" actId="790"/>
          <ac:spMkLst>
            <pc:docMk/>
            <pc:sldMk cId="2932305907" sldId="630"/>
            <ac:spMk id="33" creationId="{7EE0CEAB-DBE9-4DA3-8C0A-CADC992FE65D}"/>
          </ac:spMkLst>
        </pc:spChg>
        <pc:spChg chg="mod">
          <ac:chgData name="MANUEL ALBERTO GUEVARA  NAJARRO" userId="dc0839a7-ef25-445d-88fe-29223dfab4a5" providerId="ADAL" clId="{259FC2C2-9211-4192-B033-2AED3B37BC6B}" dt="2021-06-21T20:07:55.597" v="659" actId="207"/>
          <ac:spMkLst>
            <pc:docMk/>
            <pc:sldMk cId="2932305907" sldId="630"/>
            <ac:spMk id="35" creationId="{9ECC18B9-FBE4-408A-90E7-0FB07DDD589C}"/>
          </ac:spMkLst>
        </pc:spChg>
        <pc:spChg chg="mod">
          <ac:chgData name="MANUEL ALBERTO GUEVARA  NAJARRO" userId="dc0839a7-ef25-445d-88fe-29223dfab4a5" providerId="ADAL" clId="{259FC2C2-9211-4192-B033-2AED3B37BC6B}" dt="2021-06-21T20:09:41.217" v="819" actId="1037"/>
          <ac:spMkLst>
            <pc:docMk/>
            <pc:sldMk cId="2932305907" sldId="630"/>
            <ac:spMk id="36" creationId="{1983A7B0-0147-4593-81CA-6CFABD2340ED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37" creationId="{1BEFC7F3-2DD1-43C4-A58B-41D6A41F9355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38" creationId="{5B90A5C4-FD4F-48B5-8A54-03D111BA2C03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39" creationId="{ACC695CE-44CC-4B6E-A480-F9F483B6AB96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40" creationId="{C355B0CF-6879-4060-9B65-E091EA5B23D9}"/>
          </ac:spMkLst>
        </pc:spChg>
        <pc:spChg chg="mod">
          <ac:chgData name="MANUEL ALBERTO GUEVARA  NAJARRO" userId="dc0839a7-ef25-445d-88fe-29223dfab4a5" providerId="ADAL" clId="{259FC2C2-9211-4192-B033-2AED3B37BC6B}" dt="2021-06-21T20:05:39.718" v="562" actId="20577"/>
          <ac:spMkLst>
            <pc:docMk/>
            <pc:sldMk cId="2932305907" sldId="630"/>
            <ac:spMk id="41" creationId="{08A73305-CD87-4A31-91FB-BA0678A4D2E9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42" creationId="{E7D2B2B0-17C2-4943-8E20-4437192CAD2F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43" creationId="{F924FD13-0A7D-416A-BA1A-CB3B19374B83}"/>
          </ac:spMkLst>
        </pc:spChg>
        <pc:spChg chg="add mod topLvl">
          <ac:chgData name="MANUEL ALBERTO GUEVARA  NAJARRO" userId="dc0839a7-ef25-445d-88fe-29223dfab4a5" providerId="ADAL" clId="{259FC2C2-9211-4192-B033-2AED3B37BC6B}" dt="2021-06-21T20:08:14.537" v="679" actId="1035"/>
          <ac:spMkLst>
            <pc:docMk/>
            <pc:sldMk cId="2932305907" sldId="630"/>
            <ac:spMk id="44" creationId="{E4F12F6E-E788-48E8-B3B7-DE4794D536B8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45" creationId="{A11AFCFC-2540-47C6-B450-9F3938378212}"/>
          </ac:spMkLst>
        </pc:spChg>
        <pc:spChg chg="mod">
          <ac:chgData name="MANUEL ALBERTO GUEVARA  NAJARRO" userId="dc0839a7-ef25-445d-88fe-29223dfab4a5" providerId="ADAL" clId="{259FC2C2-9211-4192-B033-2AED3B37BC6B}" dt="2021-06-21T20:05:20.578" v="548"/>
          <ac:spMkLst>
            <pc:docMk/>
            <pc:sldMk cId="2932305907" sldId="630"/>
            <ac:spMk id="47" creationId="{18BC1B1E-EAFA-438F-A78A-DCDE244F0D76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48" creationId="{623F76FC-39AA-46BA-9428-0000BF320917}"/>
          </ac:spMkLst>
        </pc:spChg>
        <pc:spChg chg="mod">
          <ac:chgData name="MANUEL ALBERTO GUEVARA  NAJARRO" userId="dc0839a7-ef25-445d-88fe-29223dfab4a5" providerId="ADAL" clId="{259FC2C2-9211-4192-B033-2AED3B37BC6B}" dt="2021-06-21T20:05:20.578" v="548"/>
          <ac:spMkLst>
            <pc:docMk/>
            <pc:sldMk cId="2932305907" sldId="630"/>
            <ac:spMk id="49" creationId="{73014376-CE87-41A9-87BB-18B9D1369975}"/>
          </ac:spMkLst>
        </pc:spChg>
        <pc:spChg chg="mod">
          <ac:chgData name="MANUEL ALBERTO GUEVARA  NAJARRO" userId="dc0839a7-ef25-445d-88fe-29223dfab4a5" providerId="ADAL" clId="{259FC2C2-9211-4192-B033-2AED3B37BC6B}" dt="2021-06-21T20:05:20.578" v="548"/>
          <ac:spMkLst>
            <pc:docMk/>
            <pc:sldMk cId="2932305907" sldId="630"/>
            <ac:spMk id="50" creationId="{47534C8E-F79B-4C15-909F-80F7B4C96CDA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55" creationId="{44EFE15E-4CBC-4AC5-974A-C4C18972DD37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56" creationId="{DAEE2C90-2FD8-4EA6-AA4D-843E87469421}"/>
          </ac:spMkLst>
        </pc:spChg>
        <pc:spChg chg="mod">
          <ac:chgData name="MANUEL ALBERTO GUEVARA  NAJARRO" userId="dc0839a7-ef25-445d-88fe-29223dfab4a5" providerId="ADAL" clId="{259FC2C2-9211-4192-B033-2AED3B37BC6B}" dt="2021-06-21T20:05:20.578" v="548"/>
          <ac:spMkLst>
            <pc:docMk/>
            <pc:sldMk cId="2932305907" sldId="630"/>
            <ac:spMk id="57" creationId="{66A2DC16-1660-4176-826D-FF3B3A101D68}"/>
          </ac:spMkLst>
        </pc:spChg>
        <pc:spChg chg="mod">
          <ac:chgData name="MANUEL ALBERTO GUEVARA  NAJARRO" userId="dc0839a7-ef25-445d-88fe-29223dfab4a5" providerId="ADAL" clId="{259FC2C2-9211-4192-B033-2AED3B37BC6B}" dt="2021-06-21T20:05:23.783" v="550"/>
          <ac:spMkLst>
            <pc:docMk/>
            <pc:sldMk cId="2932305907" sldId="630"/>
            <ac:spMk id="59" creationId="{FA5273B4-3226-4B1F-837E-A9495D7EB770}"/>
          </ac:spMkLst>
        </pc:spChg>
        <pc:spChg chg="mod">
          <ac:chgData name="MANUEL ALBERTO GUEVARA  NAJARRO" userId="dc0839a7-ef25-445d-88fe-29223dfab4a5" providerId="ADAL" clId="{259FC2C2-9211-4192-B033-2AED3B37BC6B}" dt="2021-06-21T20:05:23.783" v="550"/>
          <ac:spMkLst>
            <pc:docMk/>
            <pc:sldMk cId="2932305907" sldId="630"/>
            <ac:spMk id="60" creationId="{D06E1E1B-E7BA-4D5D-8BBD-A02AD3C3E89E}"/>
          </ac:spMkLst>
        </pc:spChg>
        <pc:spChg chg="mod">
          <ac:chgData name="MANUEL ALBERTO GUEVARA  NAJARRO" userId="dc0839a7-ef25-445d-88fe-29223dfab4a5" providerId="ADAL" clId="{259FC2C2-9211-4192-B033-2AED3B37BC6B}" dt="2021-06-21T20:05:23.783" v="550"/>
          <ac:spMkLst>
            <pc:docMk/>
            <pc:sldMk cId="2932305907" sldId="630"/>
            <ac:spMk id="61" creationId="{EF56AD47-C91E-40EA-875C-6352EF9431F6}"/>
          </ac:spMkLst>
        </pc:spChg>
        <pc:spChg chg="mod">
          <ac:chgData name="MANUEL ALBERTO GUEVARA  NAJARRO" userId="dc0839a7-ef25-445d-88fe-29223dfab4a5" providerId="ADAL" clId="{259FC2C2-9211-4192-B033-2AED3B37BC6B}" dt="2021-06-21T20:05:23.783" v="550"/>
          <ac:spMkLst>
            <pc:docMk/>
            <pc:sldMk cId="2932305907" sldId="630"/>
            <ac:spMk id="62" creationId="{0C67CF76-5B94-47E3-BBA0-887F074F7B2F}"/>
          </ac:spMkLst>
        </pc:spChg>
        <pc:spChg chg="mod">
          <ac:chgData name="MANUEL ALBERTO GUEVARA  NAJARRO" userId="dc0839a7-ef25-445d-88fe-29223dfab4a5" providerId="ADAL" clId="{259FC2C2-9211-4192-B033-2AED3B37BC6B}" dt="2021-06-21T20:05:55.574" v="591" actId="207"/>
          <ac:spMkLst>
            <pc:docMk/>
            <pc:sldMk cId="2932305907" sldId="630"/>
            <ac:spMk id="64" creationId="{92DF40F5-02D0-4F3F-B842-6FE59847AE77}"/>
          </ac:spMkLst>
        </pc:spChg>
        <pc:spChg chg="mod">
          <ac:chgData name="MANUEL ALBERTO GUEVARA  NAJARRO" userId="dc0839a7-ef25-445d-88fe-29223dfab4a5" providerId="ADAL" clId="{259FC2C2-9211-4192-B033-2AED3B37BC6B}" dt="2021-06-21T20:05:26.343" v="552"/>
          <ac:spMkLst>
            <pc:docMk/>
            <pc:sldMk cId="2932305907" sldId="630"/>
            <ac:spMk id="65" creationId="{B84E1C50-E2B6-4C58-8B58-A82C19CBD3CD}"/>
          </ac:spMkLst>
        </pc:spChg>
        <pc:spChg chg="mod">
          <ac:chgData name="MANUEL ALBERTO GUEVARA  NAJARRO" userId="dc0839a7-ef25-445d-88fe-29223dfab4a5" providerId="ADAL" clId="{259FC2C2-9211-4192-B033-2AED3B37BC6B}" dt="2021-06-21T20:05:26.343" v="552"/>
          <ac:spMkLst>
            <pc:docMk/>
            <pc:sldMk cId="2932305907" sldId="630"/>
            <ac:spMk id="66" creationId="{80ADDB60-0B4D-44C6-9113-9BC4530C9735}"/>
          </ac:spMkLst>
        </pc:spChg>
        <pc:spChg chg="mod">
          <ac:chgData name="MANUEL ALBERTO GUEVARA  NAJARRO" userId="dc0839a7-ef25-445d-88fe-29223dfab4a5" providerId="ADAL" clId="{259FC2C2-9211-4192-B033-2AED3B37BC6B}" dt="2021-06-21T20:06:06.107" v="592" actId="790"/>
          <ac:spMkLst>
            <pc:docMk/>
            <pc:sldMk cId="2932305907" sldId="630"/>
            <ac:spMk id="67" creationId="{1EB0B3F9-8BB3-401E-B9B3-5EEDF2312F45}"/>
          </ac:spMkLst>
        </pc:spChg>
        <pc:spChg chg="add del mod">
          <ac:chgData name="MANUEL ALBERTO GUEVARA  NAJARRO" userId="dc0839a7-ef25-445d-88fe-29223dfab4a5" providerId="ADAL" clId="{259FC2C2-9211-4192-B033-2AED3B37BC6B}" dt="2021-06-21T20:06:19.548" v="594"/>
          <ac:spMkLst>
            <pc:docMk/>
            <pc:sldMk cId="2932305907" sldId="630"/>
            <ac:spMk id="68" creationId="{3E38378B-AA60-42EF-B929-210606F986AA}"/>
          </ac:spMkLst>
        </pc:spChg>
        <pc:spChg chg="add del mod">
          <ac:chgData name="MANUEL ALBERTO GUEVARA  NAJARRO" userId="dc0839a7-ef25-445d-88fe-29223dfab4a5" providerId="ADAL" clId="{259FC2C2-9211-4192-B033-2AED3B37BC6B}" dt="2021-06-21T20:06:23.368" v="596"/>
          <ac:spMkLst>
            <pc:docMk/>
            <pc:sldMk cId="2932305907" sldId="630"/>
            <ac:spMk id="69" creationId="{4F2042D1-A021-4E12-B175-FD3641D8777E}"/>
          </ac:spMkLst>
        </pc:spChg>
        <pc:spChg chg="add del mod">
          <ac:chgData name="MANUEL ALBERTO GUEVARA  NAJARRO" userId="dc0839a7-ef25-445d-88fe-29223dfab4a5" providerId="ADAL" clId="{259FC2C2-9211-4192-B033-2AED3B37BC6B}" dt="2021-06-21T20:06:27.267" v="598"/>
          <ac:spMkLst>
            <pc:docMk/>
            <pc:sldMk cId="2932305907" sldId="630"/>
            <ac:spMk id="70" creationId="{0628C443-2EB4-4502-BBA9-D22E1F42CB43}"/>
          </ac:spMkLst>
        </pc:spChg>
        <pc:spChg chg="add del mod">
          <ac:chgData name="MANUEL ALBERTO GUEVARA  NAJARRO" userId="dc0839a7-ef25-445d-88fe-29223dfab4a5" providerId="ADAL" clId="{259FC2C2-9211-4192-B033-2AED3B37BC6B}" dt="2021-06-21T20:06:27.267" v="598"/>
          <ac:spMkLst>
            <pc:docMk/>
            <pc:sldMk cId="2932305907" sldId="630"/>
            <ac:spMk id="71" creationId="{BCCBFA00-456D-41F4-80A0-BF65CEB81DE1}"/>
          </ac:spMkLst>
        </pc:spChg>
        <pc:spChg chg="mod">
          <ac:chgData name="MANUEL ALBERTO GUEVARA  NAJARRO" userId="dc0839a7-ef25-445d-88fe-29223dfab4a5" providerId="ADAL" clId="{259FC2C2-9211-4192-B033-2AED3B37BC6B}" dt="2021-06-21T20:06:42.476" v="602" actId="207"/>
          <ac:spMkLst>
            <pc:docMk/>
            <pc:sldMk cId="2932305907" sldId="630"/>
            <ac:spMk id="73" creationId="{BEB5ADD1-4FCE-4137-9BBA-5B843399BBD0}"/>
          </ac:spMkLst>
        </pc:spChg>
        <pc:spChg chg="mod">
          <ac:chgData name="MANUEL ALBERTO GUEVARA  NAJARRO" userId="dc0839a7-ef25-445d-88fe-29223dfab4a5" providerId="ADAL" clId="{259FC2C2-9211-4192-B033-2AED3B37BC6B}" dt="2021-06-21T20:09:37.452" v="816" actId="1035"/>
          <ac:spMkLst>
            <pc:docMk/>
            <pc:sldMk cId="2932305907" sldId="630"/>
            <ac:spMk id="74" creationId="{73B8BAFC-F292-4EC7-BA73-C23C179BA980}"/>
          </ac:spMkLst>
        </pc:spChg>
        <pc:spChg chg="mod">
          <ac:chgData name="MANUEL ALBERTO GUEVARA  NAJARRO" userId="dc0839a7-ef25-445d-88fe-29223dfab4a5" providerId="ADAL" clId="{259FC2C2-9211-4192-B033-2AED3B37BC6B}" dt="2021-06-21T20:06:31.458" v="599"/>
          <ac:spMkLst>
            <pc:docMk/>
            <pc:sldMk cId="2932305907" sldId="630"/>
            <ac:spMk id="75" creationId="{E08D396B-D37B-4966-B7E4-53C4683DBB9B}"/>
          </ac:spMkLst>
        </pc:spChg>
        <pc:spChg chg="mod">
          <ac:chgData name="MANUEL ALBERTO GUEVARA  NAJARRO" userId="dc0839a7-ef25-445d-88fe-29223dfab4a5" providerId="ADAL" clId="{259FC2C2-9211-4192-B033-2AED3B37BC6B}" dt="2021-06-21T20:06:31.458" v="599"/>
          <ac:spMkLst>
            <pc:docMk/>
            <pc:sldMk cId="2932305907" sldId="630"/>
            <ac:spMk id="76" creationId="{21802DD3-DDD8-4D9A-8C60-719E1740392D}"/>
          </ac:spMkLst>
        </pc:spChg>
        <pc:spChg chg="mod">
          <ac:chgData name="MANUEL ALBERTO GUEVARA  NAJARRO" userId="dc0839a7-ef25-445d-88fe-29223dfab4a5" providerId="ADAL" clId="{259FC2C2-9211-4192-B033-2AED3B37BC6B}" dt="2021-06-21T20:07:12.748" v="656" actId="790"/>
          <ac:spMkLst>
            <pc:docMk/>
            <pc:sldMk cId="2932305907" sldId="630"/>
            <ac:spMk id="77" creationId="{48375546-F979-4E9E-94B3-4946D15FECFC}"/>
          </ac:spMkLst>
        </pc:spChg>
        <pc:spChg chg="mod">
          <ac:chgData name="MANUEL ALBERTO GUEVARA  NAJARRO" userId="dc0839a7-ef25-445d-88fe-29223dfab4a5" providerId="ADAL" clId="{259FC2C2-9211-4192-B033-2AED3B37BC6B}" dt="2021-06-21T20:09:26.587" v="812" actId="207"/>
          <ac:spMkLst>
            <pc:docMk/>
            <pc:sldMk cId="2932305907" sldId="630"/>
            <ac:spMk id="79" creationId="{F8B81FEC-7A7E-4DF5-A02C-8087300B82F6}"/>
          </ac:spMkLst>
        </pc:spChg>
        <pc:spChg chg="mod">
          <ac:chgData name="MANUEL ALBERTO GUEVARA  NAJARRO" userId="dc0839a7-ef25-445d-88fe-29223dfab4a5" providerId="ADAL" clId="{259FC2C2-9211-4192-B033-2AED3B37BC6B}" dt="2021-06-21T20:09:23.430" v="811" actId="207"/>
          <ac:spMkLst>
            <pc:docMk/>
            <pc:sldMk cId="2932305907" sldId="630"/>
            <ac:spMk id="80" creationId="{32F15BF8-3C81-4CF7-A634-D84FCC62F5F9}"/>
          </ac:spMkLst>
        </pc:spChg>
        <pc:spChg chg="mod">
          <ac:chgData name="MANUEL ALBERTO GUEVARA  NAJARRO" userId="dc0839a7-ef25-445d-88fe-29223dfab4a5" providerId="ADAL" clId="{259FC2C2-9211-4192-B033-2AED3B37BC6B}" dt="2021-06-21T20:09:23.430" v="811" actId="207"/>
          <ac:spMkLst>
            <pc:docMk/>
            <pc:sldMk cId="2932305907" sldId="630"/>
            <ac:spMk id="81" creationId="{28C2AE4A-C99C-4750-9BB0-921E121D916F}"/>
          </ac:spMkLst>
        </pc:spChg>
        <pc:spChg chg="mod">
          <ac:chgData name="MANUEL ALBERTO GUEVARA  NAJARRO" userId="dc0839a7-ef25-445d-88fe-29223dfab4a5" providerId="ADAL" clId="{259FC2C2-9211-4192-B033-2AED3B37BC6B}" dt="2021-06-21T20:09:33.970" v="814" actId="1038"/>
          <ac:spMkLst>
            <pc:docMk/>
            <pc:sldMk cId="2932305907" sldId="630"/>
            <ac:spMk id="82" creationId="{ED773A08-143E-4088-8FE0-3B6F0D42F617}"/>
          </ac:spMkLst>
        </pc:spChg>
        <pc:spChg chg="mod">
          <ac:chgData name="MANUEL ALBERTO GUEVARA  NAJARRO" userId="dc0839a7-ef25-445d-88fe-29223dfab4a5" providerId="ADAL" clId="{259FC2C2-9211-4192-B033-2AED3B37BC6B}" dt="2021-06-21T20:09:23.430" v="811" actId="207"/>
          <ac:spMkLst>
            <pc:docMk/>
            <pc:sldMk cId="2932305907" sldId="630"/>
            <ac:spMk id="83" creationId="{EEA324D1-C5A6-450E-B992-56CBC5A1B347}"/>
          </ac:spMkLst>
        </pc:spChg>
        <pc:grpChg chg="add del mod">
          <ac:chgData name="MANUEL ALBERTO GUEVARA  NAJARRO" userId="dc0839a7-ef25-445d-88fe-29223dfab4a5" providerId="ADAL" clId="{259FC2C2-9211-4192-B033-2AED3B37BC6B}" dt="2021-06-21T20:03:42.301" v="395" actId="165"/>
          <ac:grpSpMkLst>
            <pc:docMk/>
            <pc:sldMk cId="2932305907" sldId="630"/>
            <ac:grpSpMk id="2" creationId="{C129511E-5911-453D-B8F5-78F77B801A87}"/>
          </ac:grpSpMkLst>
        </pc:grpChg>
        <pc:grpChg chg="add mod topLvl">
          <ac:chgData name="MANUEL ALBERTO GUEVARA  NAJARRO" userId="dc0839a7-ef25-445d-88fe-29223dfab4a5" providerId="ADAL" clId="{259FC2C2-9211-4192-B033-2AED3B37BC6B}" dt="2021-06-21T20:08:14.537" v="679" actId="1035"/>
          <ac:grpSpMkLst>
            <pc:docMk/>
            <pc:sldMk cId="2932305907" sldId="630"/>
            <ac:grpSpMk id="21" creationId="{C0675A4E-B484-462E-A803-F393316E766E}"/>
          </ac:grpSpMkLst>
        </pc:grpChg>
        <pc:grpChg chg="add mod topLvl">
          <ac:chgData name="MANUEL ALBERTO GUEVARA  NAJARRO" userId="dc0839a7-ef25-445d-88fe-29223dfab4a5" providerId="ADAL" clId="{259FC2C2-9211-4192-B033-2AED3B37BC6B}" dt="2021-06-21T20:08:19.218" v="702" actId="1036"/>
          <ac:grpSpMkLst>
            <pc:docMk/>
            <pc:sldMk cId="2932305907" sldId="630"/>
            <ac:grpSpMk id="28" creationId="{B6165A04-D8CB-4B0F-8AD1-77BE8BEAC0BA}"/>
          </ac:grpSpMkLst>
        </pc:grpChg>
        <pc:grpChg chg="add mod topLvl">
          <ac:chgData name="MANUEL ALBERTO GUEVARA  NAJARRO" userId="dc0839a7-ef25-445d-88fe-29223dfab4a5" providerId="ADAL" clId="{259FC2C2-9211-4192-B033-2AED3B37BC6B}" dt="2021-06-21T20:09:47.887" v="824" actId="1035"/>
          <ac:grpSpMkLst>
            <pc:docMk/>
            <pc:sldMk cId="2932305907" sldId="630"/>
            <ac:grpSpMk id="34" creationId="{A1406A2D-D9B9-4DB6-8553-30DF21AC0E6C}"/>
          </ac:grpSpMkLst>
        </pc:grpChg>
        <pc:grpChg chg="add del mod">
          <ac:chgData name="MANUEL ALBERTO GUEVARA  NAJARRO" userId="dc0839a7-ef25-445d-88fe-29223dfab4a5" providerId="ADAL" clId="{259FC2C2-9211-4192-B033-2AED3B37BC6B}" dt="2021-06-21T20:05:23.083" v="549"/>
          <ac:grpSpMkLst>
            <pc:docMk/>
            <pc:sldMk cId="2932305907" sldId="630"/>
            <ac:grpSpMk id="46" creationId="{10F9D847-8971-4D4B-A08B-274E11ACA1E0}"/>
          </ac:grpSpMkLst>
        </pc:grpChg>
        <pc:grpChg chg="add del mod">
          <ac:chgData name="MANUEL ALBERTO GUEVARA  NAJARRO" userId="dc0839a7-ef25-445d-88fe-29223dfab4a5" providerId="ADAL" clId="{259FC2C2-9211-4192-B033-2AED3B37BC6B}" dt="2021-06-21T20:05:25.857" v="551"/>
          <ac:grpSpMkLst>
            <pc:docMk/>
            <pc:sldMk cId="2932305907" sldId="630"/>
            <ac:grpSpMk id="58" creationId="{9724BC4B-BAB9-4118-86F6-FA04A9C831BD}"/>
          </ac:grpSpMkLst>
        </pc:grpChg>
        <pc:grpChg chg="add mod">
          <ac:chgData name="MANUEL ALBERTO GUEVARA  NAJARRO" userId="dc0839a7-ef25-445d-88fe-29223dfab4a5" providerId="ADAL" clId="{259FC2C2-9211-4192-B033-2AED3B37BC6B}" dt="2021-06-21T20:08:27.320" v="755" actId="1036"/>
          <ac:grpSpMkLst>
            <pc:docMk/>
            <pc:sldMk cId="2932305907" sldId="630"/>
            <ac:grpSpMk id="63" creationId="{17D3F49E-F8B4-4CEC-8CBE-93FE5C3A6E09}"/>
          </ac:grpSpMkLst>
        </pc:grpChg>
        <pc:grpChg chg="add mod">
          <ac:chgData name="MANUEL ALBERTO GUEVARA  NAJARRO" userId="dc0839a7-ef25-445d-88fe-29223dfab4a5" providerId="ADAL" clId="{259FC2C2-9211-4192-B033-2AED3B37BC6B}" dt="2021-06-21T20:08:30.658" v="778" actId="1035"/>
          <ac:grpSpMkLst>
            <pc:docMk/>
            <pc:sldMk cId="2932305907" sldId="630"/>
            <ac:grpSpMk id="72" creationId="{9EC82CE8-0325-4CFE-BC82-331D5BECCDCB}"/>
          </ac:grpSpMkLst>
        </pc:grpChg>
        <pc:grpChg chg="add mod">
          <ac:chgData name="MANUEL ALBERTO GUEVARA  NAJARRO" userId="dc0839a7-ef25-445d-88fe-29223dfab4a5" providerId="ADAL" clId="{259FC2C2-9211-4192-B033-2AED3B37BC6B}" dt="2021-06-21T20:09:23.430" v="811" actId="207"/>
          <ac:grpSpMkLst>
            <pc:docMk/>
            <pc:sldMk cId="2932305907" sldId="630"/>
            <ac:grpSpMk id="78" creationId="{993D0D58-47E0-4F83-8F1F-8222CE993D0F}"/>
          </ac:grpSpMkLst>
        </pc:grpChg>
        <pc:picChg chg="del">
          <ac:chgData name="MANUEL ALBERTO GUEVARA  NAJARRO" userId="dc0839a7-ef25-445d-88fe-29223dfab4a5" providerId="ADAL" clId="{259FC2C2-9211-4192-B033-2AED3B37BC6B}" dt="2021-06-21T19:56:30.499" v="381" actId="478"/>
          <ac:picMkLst>
            <pc:docMk/>
            <pc:sldMk cId="2932305907" sldId="630"/>
            <ac:picMk id="51" creationId="{E01BF0BA-DEFA-4C51-9132-EBA48F500DF8}"/>
          </ac:picMkLst>
        </pc:picChg>
        <pc:picChg chg="del">
          <ac:chgData name="MANUEL ALBERTO GUEVARA  NAJARRO" userId="dc0839a7-ef25-445d-88fe-29223dfab4a5" providerId="ADAL" clId="{259FC2C2-9211-4192-B033-2AED3B37BC6B}" dt="2021-06-21T19:56:30.499" v="381" actId="478"/>
          <ac:picMkLst>
            <pc:docMk/>
            <pc:sldMk cId="2932305907" sldId="630"/>
            <ac:picMk id="52" creationId="{F3BAC3D1-176C-49EB-85CC-7901A855F4C6}"/>
          </ac:picMkLst>
        </pc:picChg>
        <pc:picChg chg="del">
          <ac:chgData name="MANUEL ALBERTO GUEVARA  NAJARRO" userId="dc0839a7-ef25-445d-88fe-29223dfab4a5" providerId="ADAL" clId="{259FC2C2-9211-4192-B033-2AED3B37BC6B}" dt="2021-06-21T19:56:30.499" v="381" actId="478"/>
          <ac:picMkLst>
            <pc:docMk/>
            <pc:sldMk cId="2932305907" sldId="630"/>
            <ac:picMk id="53" creationId="{5F227B4B-07E1-4668-A411-9B42DAA84F10}"/>
          </ac:picMkLst>
        </pc:picChg>
        <pc:picChg chg="del">
          <ac:chgData name="MANUEL ALBERTO GUEVARA  NAJARRO" userId="dc0839a7-ef25-445d-88fe-29223dfab4a5" providerId="ADAL" clId="{259FC2C2-9211-4192-B033-2AED3B37BC6B}" dt="2021-06-21T19:56:30.499" v="381" actId="478"/>
          <ac:picMkLst>
            <pc:docMk/>
            <pc:sldMk cId="2932305907" sldId="630"/>
            <ac:picMk id="54" creationId="{54CC9A94-2017-4422-9D43-845757D632B2}"/>
          </ac:picMkLst>
        </pc:picChg>
      </pc:sldChg>
      <pc:sldChg chg="addSp delSp modSp new del mod modClrScheme chgLayout">
        <pc:chgData name="MANUEL ALBERTO GUEVARA  NAJARRO" userId="dc0839a7-ef25-445d-88fe-29223dfab4a5" providerId="ADAL" clId="{259FC2C2-9211-4192-B033-2AED3B37BC6B}" dt="2021-06-21T20:12:47.037" v="835" actId="47"/>
        <pc:sldMkLst>
          <pc:docMk/>
          <pc:sldMk cId="435558813" sldId="631"/>
        </pc:sldMkLst>
        <pc:spChg chg="del">
          <ac:chgData name="MANUEL ALBERTO GUEVARA  NAJARRO" userId="dc0839a7-ef25-445d-88fe-29223dfab4a5" providerId="ADAL" clId="{259FC2C2-9211-4192-B033-2AED3B37BC6B}" dt="2021-06-21T20:10:18.171" v="825" actId="700"/>
          <ac:spMkLst>
            <pc:docMk/>
            <pc:sldMk cId="435558813" sldId="631"/>
            <ac:spMk id="2" creationId="{DA9CD40E-5E46-4B09-94AD-18A79E0E38AE}"/>
          </ac:spMkLst>
        </pc:spChg>
        <pc:spChg chg="del">
          <ac:chgData name="MANUEL ALBERTO GUEVARA  NAJARRO" userId="dc0839a7-ef25-445d-88fe-29223dfab4a5" providerId="ADAL" clId="{259FC2C2-9211-4192-B033-2AED3B37BC6B}" dt="2021-06-21T20:10:18.171" v="825" actId="700"/>
          <ac:spMkLst>
            <pc:docMk/>
            <pc:sldMk cId="435558813" sldId="631"/>
            <ac:spMk id="3" creationId="{226E2E7D-076C-4E17-B709-544602867A63}"/>
          </ac:spMkLst>
        </pc:spChg>
        <pc:spChg chg="del">
          <ac:chgData name="MANUEL ALBERTO GUEVARA  NAJARRO" userId="dc0839a7-ef25-445d-88fe-29223dfab4a5" providerId="ADAL" clId="{259FC2C2-9211-4192-B033-2AED3B37BC6B}" dt="2021-06-21T20:10:18.171" v="825" actId="700"/>
          <ac:spMkLst>
            <pc:docMk/>
            <pc:sldMk cId="435558813" sldId="631"/>
            <ac:spMk id="4" creationId="{CE890CE7-78B6-42B2-8423-FC845847ECCE}"/>
          </ac:spMkLst>
        </pc:spChg>
        <pc:spChg chg="add del mod">
          <ac:chgData name="MANUEL ALBERTO GUEVARA  NAJARRO" userId="dc0839a7-ef25-445d-88fe-29223dfab4a5" providerId="ADAL" clId="{259FC2C2-9211-4192-B033-2AED3B37BC6B}" dt="2021-06-21T20:10:19.362" v="826" actId="478"/>
          <ac:spMkLst>
            <pc:docMk/>
            <pc:sldMk cId="435558813" sldId="631"/>
            <ac:spMk id="5" creationId="{7CD99E81-3000-4B2C-B122-74A16A68414D}"/>
          </ac:spMkLst>
        </pc:spChg>
      </pc:sldChg>
      <pc:sldChg chg="del">
        <pc:chgData name="MANUEL ALBERTO GUEVARA  NAJARRO" userId="dc0839a7-ef25-445d-88fe-29223dfab4a5" providerId="ADAL" clId="{259FC2C2-9211-4192-B033-2AED3B37BC6B}" dt="2021-06-21T20:01:50.978" v="382" actId="47"/>
        <pc:sldMkLst>
          <pc:docMk/>
          <pc:sldMk cId="1094214726" sldId="631"/>
        </pc:sldMkLst>
      </pc:sldChg>
      <pc:sldChg chg="new del">
        <pc:chgData name="MANUEL ALBERTO GUEVARA  NAJARRO" userId="dc0839a7-ef25-445d-88fe-29223dfab4a5" providerId="ADAL" clId="{259FC2C2-9211-4192-B033-2AED3B37BC6B}" dt="2021-06-21T20:33:27.584" v="1343" actId="47"/>
        <pc:sldMkLst>
          <pc:docMk/>
          <pc:sldMk cId="961587639" sldId="632"/>
        </pc:sldMkLst>
      </pc:sldChg>
      <pc:sldChg chg="del">
        <pc:chgData name="MANUEL ALBERTO GUEVARA  NAJARRO" userId="dc0839a7-ef25-445d-88fe-29223dfab4a5" providerId="ADAL" clId="{259FC2C2-9211-4192-B033-2AED3B37BC6B}" dt="2021-06-21T20:01:50.978" v="382" actId="47"/>
        <pc:sldMkLst>
          <pc:docMk/>
          <pc:sldMk cId="1889000168" sldId="632"/>
        </pc:sldMkLst>
      </pc:sldChg>
      <pc:sldChg chg="new del">
        <pc:chgData name="MANUEL ALBERTO GUEVARA  NAJARRO" userId="dc0839a7-ef25-445d-88fe-29223dfab4a5" providerId="ADAL" clId="{259FC2C2-9211-4192-B033-2AED3B37BC6B}" dt="2021-06-21T20:33:27.584" v="1343" actId="47"/>
        <pc:sldMkLst>
          <pc:docMk/>
          <pc:sldMk cId="1212467730" sldId="633"/>
        </pc:sldMkLst>
      </pc:sldChg>
      <pc:sldChg chg="del">
        <pc:chgData name="MANUEL ALBERTO GUEVARA  NAJARRO" userId="dc0839a7-ef25-445d-88fe-29223dfab4a5" providerId="ADAL" clId="{259FC2C2-9211-4192-B033-2AED3B37BC6B}" dt="2021-06-21T20:01:50.978" v="382" actId="47"/>
        <pc:sldMkLst>
          <pc:docMk/>
          <pc:sldMk cId="0" sldId="634"/>
        </pc:sldMkLst>
      </pc:sldChg>
      <pc:sldChg chg="new del">
        <pc:chgData name="MANUEL ALBERTO GUEVARA  NAJARRO" userId="dc0839a7-ef25-445d-88fe-29223dfab4a5" providerId="ADAL" clId="{259FC2C2-9211-4192-B033-2AED3B37BC6B}" dt="2021-06-21T20:33:27.584" v="1343" actId="47"/>
        <pc:sldMkLst>
          <pc:docMk/>
          <pc:sldMk cId="59138825" sldId="634"/>
        </pc:sldMkLst>
      </pc:sldChg>
      <pc:sldChg chg="del">
        <pc:chgData name="MANUEL ALBERTO GUEVARA  NAJARRO" userId="dc0839a7-ef25-445d-88fe-29223dfab4a5" providerId="ADAL" clId="{259FC2C2-9211-4192-B033-2AED3B37BC6B}" dt="2021-06-21T19:48:51.640" v="81" actId="47"/>
        <pc:sldMkLst>
          <pc:docMk/>
          <pc:sldMk cId="105623066" sldId="635"/>
        </pc:sldMkLst>
      </pc:sldChg>
      <pc:sldChg chg="addSp delSp modSp add mod delAnim modAnim">
        <pc:chgData name="MANUEL ALBERTO GUEVARA  NAJARRO" userId="dc0839a7-ef25-445d-88fe-29223dfab4a5" providerId="ADAL" clId="{259FC2C2-9211-4192-B033-2AED3B37BC6B}" dt="2021-06-21T20:13:08.137" v="858" actId="478"/>
        <pc:sldMkLst>
          <pc:docMk/>
          <pc:sldMk cId="396948487" sldId="635"/>
        </pc:sldMkLst>
        <pc:spChg chg="del">
          <ac:chgData name="MANUEL ALBERTO GUEVARA  NAJARRO" userId="dc0839a7-ef25-445d-88fe-29223dfab4a5" providerId="ADAL" clId="{259FC2C2-9211-4192-B033-2AED3B37BC6B}" dt="2021-06-21T20:13:08.137" v="858" actId="478"/>
          <ac:spMkLst>
            <pc:docMk/>
            <pc:sldMk cId="396948487" sldId="635"/>
            <ac:spMk id="5" creationId="{D651998B-C8ED-48D9-9CED-5DDC684221A5}"/>
          </ac:spMkLst>
        </pc:spChg>
        <pc:spChg chg="add del mod">
          <ac:chgData name="MANUEL ALBERTO GUEVARA  NAJARRO" userId="dc0839a7-ef25-445d-88fe-29223dfab4a5" providerId="ADAL" clId="{259FC2C2-9211-4192-B033-2AED3B37BC6B}" dt="2021-06-21T20:12:56.882" v="839"/>
          <ac:spMkLst>
            <pc:docMk/>
            <pc:sldMk cId="396948487" sldId="635"/>
            <ac:spMk id="7" creationId="{3349BBC1-5882-4015-924A-3516B99FCE8A}"/>
          </ac:spMkLst>
        </pc:spChg>
        <pc:picChg chg="del">
          <ac:chgData name="MANUEL ALBERTO GUEVARA  NAJARRO" userId="dc0839a7-ef25-445d-88fe-29223dfab4a5" providerId="ADAL" clId="{259FC2C2-9211-4192-B033-2AED3B37BC6B}" dt="2021-06-21T20:12:55.297" v="838" actId="478"/>
          <ac:picMkLst>
            <pc:docMk/>
            <pc:sldMk cId="396948487" sldId="635"/>
            <ac:picMk id="6" creationId="{96B49076-1200-4680-AD9F-A501D0B8A748}"/>
          </ac:picMkLst>
        </pc:picChg>
        <pc:picChg chg="add mod">
          <ac:chgData name="MANUEL ALBERTO GUEVARA  NAJARRO" userId="dc0839a7-ef25-445d-88fe-29223dfab4a5" providerId="ADAL" clId="{259FC2C2-9211-4192-B033-2AED3B37BC6B}" dt="2021-06-21T20:13:04.857" v="857" actId="1035"/>
          <ac:picMkLst>
            <pc:docMk/>
            <pc:sldMk cId="396948487" sldId="635"/>
            <ac:picMk id="8" creationId="{AF205B59-F68B-411A-BB0F-52EB152E121F}"/>
          </ac:picMkLst>
        </pc:picChg>
      </pc:sldChg>
      <pc:sldChg chg="add del">
        <pc:chgData name="MANUEL ALBERTO GUEVARA  NAJARRO" userId="dc0839a7-ef25-445d-88fe-29223dfab4a5" providerId="ADAL" clId="{259FC2C2-9211-4192-B033-2AED3B37BC6B}" dt="2021-06-21T20:12:49.202" v="836" actId="47"/>
        <pc:sldMkLst>
          <pc:docMk/>
          <pc:sldMk cId="1800343920" sldId="635"/>
        </pc:sldMkLst>
      </pc:sldChg>
      <pc:sldChg chg="del">
        <pc:chgData name="MANUEL ALBERTO GUEVARA  NAJARRO" userId="dc0839a7-ef25-445d-88fe-29223dfab4a5" providerId="ADAL" clId="{259FC2C2-9211-4192-B033-2AED3B37BC6B}" dt="2021-06-21T20:01:56.358" v="383" actId="47"/>
        <pc:sldMkLst>
          <pc:docMk/>
          <pc:sldMk cId="2488294657" sldId="636"/>
        </pc:sldMkLst>
      </pc:sldChg>
      <pc:sldChg chg="addSp delSp modSp new mod modClrScheme chgLayout">
        <pc:chgData name="MANUEL ALBERTO GUEVARA  NAJARRO" userId="dc0839a7-ef25-445d-88fe-29223dfab4a5" providerId="ADAL" clId="{259FC2C2-9211-4192-B033-2AED3B37BC6B}" dt="2021-06-21T20:21:12.256" v="1266" actId="20577"/>
        <pc:sldMkLst>
          <pc:docMk/>
          <pc:sldMk cId="3320527708" sldId="636"/>
        </pc:sldMkLst>
        <pc:spChg chg="del mod ord">
          <ac:chgData name="MANUEL ALBERTO GUEVARA  NAJARRO" userId="dc0839a7-ef25-445d-88fe-29223dfab4a5" providerId="ADAL" clId="{259FC2C2-9211-4192-B033-2AED3B37BC6B}" dt="2021-06-21T20:16:59.207" v="861" actId="700"/>
          <ac:spMkLst>
            <pc:docMk/>
            <pc:sldMk cId="3320527708" sldId="636"/>
            <ac:spMk id="2" creationId="{EDE78203-0AB1-49C7-BE63-AF8D41CBA9B5}"/>
          </ac:spMkLst>
        </pc:spChg>
        <pc:spChg chg="add mod ord">
          <ac:chgData name="MANUEL ALBERTO GUEVARA  NAJARRO" userId="dc0839a7-ef25-445d-88fe-29223dfab4a5" providerId="ADAL" clId="{259FC2C2-9211-4192-B033-2AED3B37BC6B}" dt="2021-06-21T20:16:59.207" v="861" actId="700"/>
          <ac:spMkLst>
            <pc:docMk/>
            <pc:sldMk cId="3320527708" sldId="636"/>
            <ac:spMk id="3" creationId="{B17DFAE3-5A07-452F-9CD4-0FB90B87FC25}"/>
          </ac:spMkLst>
        </pc:spChg>
        <pc:spChg chg="add mod ord">
          <ac:chgData name="MANUEL ALBERTO GUEVARA  NAJARRO" userId="dc0839a7-ef25-445d-88fe-29223dfab4a5" providerId="ADAL" clId="{259FC2C2-9211-4192-B033-2AED3B37BC6B}" dt="2021-06-21T20:19:54.346" v="1017" actId="20577"/>
          <ac:spMkLst>
            <pc:docMk/>
            <pc:sldMk cId="3320527708" sldId="636"/>
            <ac:spMk id="4" creationId="{8F55FCD9-E4B6-41A3-9D79-B84B72C05D00}"/>
          </ac:spMkLst>
        </pc:spChg>
        <pc:spChg chg="add mod ord">
          <ac:chgData name="MANUEL ALBERTO GUEVARA  NAJARRO" userId="dc0839a7-ef25-445d-88fe-29223dfab4a5" providerId="ADAL" clId="{259FC2C2-9211-4192-B033-2AED3B37BC6B}" dt="2021-06-21T20:21:12.256" v="1266" actId="20577"/>
          <ac:spMkLst>
            <pc:docMk/>
            <pc:sldMk cId="3320527708" sldId="636"/>
            <ac:spMk id="5" creationId="{1331F9ED-DAC5-40EE-9D51-D7B628018E58}"/>
          </ac:spMkLst>
        </pc:spChg>
        <pc:spChg chg="add mod ord">
          <ac:chgData name="MANUEL ALBERTO GUEVARA  NAJARRO" userId="dc0839a7-ef25-445d-88fe-29223dfab4a5" providerId="ADAL" clId="{259FC2C2-9211-4192-B033-2AED3B37BC6B}" dt="2021-06-21T20:19:30.680" v="992" actId="20577"/>
          <ac:spMkLst>
            <pc:docMk/>
            <pc:sldMk cId="3320527708" sldId="636"/>
            <ac:spMk id="6" creationId="{C961A66D-B63D-49A4-9066-6201BDBD5C81}"/>
          </ac:spMkLst>
        </pc:spChg>
      </pc:sldChg>
      <pc:sldChg chg="modSp add mod">
        <pc:chgData name="MANUEL ALBERTO GUEVARA  NAJARRO" userId="dc0839a7-ef25-445d-88fe-29223dfab4a5" providerId="ADAL" clId="{259FC2C2-9211-4192-B033-2AED3B37BC6B}" dt="2021-06-21T20:41:58.710" v="1661" actId="207"/>
        <pc:sldMkLst>
          <pc:docMk/>
          <pc:sldMk cId="2442700930" sldId="637"/>
        </pc:sldMkLst>
        <pc:spChg chg="mod">
          <ac:chgData name="MANUEL ALBERTO GUEVARA  NAJARRO" userId="dc0839a7-ef25-445d-88fe-29223dfab4a5" providerId="ADAL" clId="{259FC2C2-9211-4192-B033-2AED3B37BC6B}" dt="2021-06-21T20:41:50.271" v="1659" actId="207"/>
          <ac:spMkLst>
            <pc:docMk/>
            <pc:sldMk cId="2442700930" sldId="637"/>
            <ac:spMk id="9" creationId="{F639BF2C-2DB7-4934-8FAC-3F92E40DC938}"/>
          </ac:spMkLst>
        </pc:spChg>
        <pc:spChg chg="mod">
          <ac:chgData name="MANUEL ALBERTO GUEVARA  NAJARRO" userId="dc0839a7-ef25-445d-88fe-29223dfab4a5" providerId="ADAL" clId="{259FC2C2-9211-4192-B033-2AED3B37BC6B}" dt="2021-06-21T20:40:43.604" v="1609" actId="20577"/>
          <ac:spMkLst>
            <pc:docMk/>
            <pc:sldMk cId="2442700930" sldId="637"/>
            <ac:spMk id="10" creationId="{41C1E303-6228-4BC3-B627-F6D186EB5846}"/>
          </ac:spMkLst>
        </pc:spChg>
        <pc:spChg chg="mod">
          <ac:chgData name="MANUEL ALBERTO GUEVARA  NAJARRO" userId="dc0839a7-ef25-445d-88fe-29223dfab4a5" providerId="ADAL" clId="{259FC2C2-9211-4192-B033-2AED3B37BC6B}" dt="2021-06-21T20:41:10.024" v="1639"/>
          <ac:spMkLst>
            <pc:docMk/>
            <pc:sldMk cId="2442700930" sldId="637"/>
            <ac:spMk id="31" creationId="{D7660AED-0D03-4071-9C0A-E0FD8364175C}"/>
          </ac:spMkLst>
        </pc:spChg>
        <pc:spChg chg="mod">
          <ac:chgData name="MANUEL ALBERTO GUEVARA  NAJARRO" userId="dc0839a7-ef25-445d-88fe-29223dfab4a5" providerId="ADAL" clId="{259FC2C2-9211-4192-B033-2AED3B37BC6B}" dt="2021-06-21T20:41:29.754" v="1654" actId="1036"/>
          <ac:spMkLst>
            <pc:docMk/>
            <pc:sldMk cId="2442700930" sldId="637"/>
            <ac:spMk id="40" creationId="{B179D5EA-69B8-4F01-8DE0-5F1A536912FB}"/>
          </ac:spMkLst>
        </pc:spChg>
        <pc:spChg chg="mod">
          <ac:chgData name="MANUEL ALBERTO GUEVARA  NAJARRO" userId="dc0839a7-ef25-445d-88fe-29223dfab4a5" providerId="ADAL" clId="{259FC2C2-9211-4192-B033-2AED3B37BC6B}" dt="2021-06-21T20:41:54.723" v="1660" actId="207"/>
          <ac:spMkLst>
            <pc:docMk/>
            <pc:sldMk cId="2442700930" sldId="637"/>
            <ac:spMk id="42" creationId="{9AC16476-C8E0-4A97-A3FE-331BFD664D8F}"/>
          </ac:spMkLst>
        </pc:spChg>
        <pc:spChg chg="mod">
          <ac:chgData name="MANUEL ALBERTO GUEVARA  NAJARRO" userId="dc0839a7-ef25-445d-88fe-29223dfab4a5" providerId="ADAL" clId="{259FC2C2-9211-4192-B033-2AED3B37BC6B}" dt="2021-06-21T20:40:48.404" v="1621" actId="20577"/>
          <ac:spMkLst>
            <pc:docMk/>
            <pc:sldMk cId="2442700930" sldId="637"/>
            <ac:spMk id="43" creationId="{3795E33F-6A3F-46D3-A576-166CE70EFDBD}"/>
          </ac:spMkLst>
        </pc:spChg>
        <pc:spChg chg="mod">
          <ac:chgData name="MANUEL ALBERTO GUEVARA  NAJARRO" userId="dc0839a7-ef25-445d-88fe-29223dfab4a5" providerId="ADAL" clId="{259FC2C2-9211-4192-B033-2AED3B37BC6B}" dt="2021-06-21T20:41:40.354" v="1658" actId="123"/>
          <ac:spMkLst>
            <pc:docMk/>
            <pc:sldMk cId="2442700930" sldId="637"/>
            <ac:spMk id="46" creationId="{9A170F2E-5BDF-4A77-8383-19E7C5A38678}"/>
          </ac:spMkLst>
        </pc:spChg>
        <pc:spChg chg="mod">
          <ac:chgData name="MANUEL ALBERTO GUEVARA  NAJARRO" userId="dc0839a7-ef25-445d-88fe-29223dfab4a5" providerId="ADAL" clId="{259FC2C2-9211-4192-B033-2AED3B37BC6B}" dt="2021-06-21T20:41:58.710" v="1661" actId="207"/>
          <ac:spMkLst>
            <pc:docMk/>
            <pc:sldMk cId="2442700930" sldId="637"/>
            <ac:spMk id="48" creationId="{96DB0810-C0A4-470A-A69B-6408AF0D9347}"/>
          </ac:spMkLst>
        </pc:spChg>
        <pc:spChg chg="mod">
          <ac:chgData name="MANUEL ALBERTO GUEVARA  NAJARRO" userId="dc0839a7-ef25-445d-88fe-29223dfab4a5" providerId="ADAL" clId="{259FC2C2-9211-4192-B033-2AED3B37BC6B}" dt="2021-06-21T20:41:02.294" v="1638" actId="20577"/>
          <ac:spMkLst>
            <pc:docMk/>
            <pc:sldMk cId="2442700930" sldId="637"/>
            <ac:spMk id="49" creationId="{5C6FB989-EA43-4A65-89C8-05CED850A7FD}"/>
          </ac:spMkLst>
        </pc:spChg>
      </pc:sldChg>
      <pc:sldChg chg="modSp add mod">
        <pc:chgData name="MANUEL ALBERTO GUEVARA  NAJARRO" userId="dc0839a7-ef25-445d-88fe-29223dfab4a5" providerId="ADAL" clId="{259FC2C2-9211-4192-B033-2AED3B37BC6B}" dt="2021-06-21T20:51:00.851" v="1758" actId="207"/>
        <pc:sldMkLst>
          <pc:docMk/>
          <pc:sldMk cId="3504062121" sldId="638"/>
        </pc:sldMkLst>
        <pc:spChg chg="mod">
          <ac:chgData name="MANUEL ALBERTO GUEVARA  NAJARRO" userId="dc0839a7-ef25-445d-88fe-29223dfab4a5" providerId="ADAL" clId="{259FC2C2-9211-4192-B033-2AED3B37BC6B}" dt="2021-06-21T20:50:43.360" v="1756" actId="207"/>
          <ac:spMkLst>
            <pc:docMk/>
            <pc:sldMk cId="3504062121" sldId="638"/>
            <ac:spMk id="9" creationId="{F639BF2C-2DB7-4934-8FAC-3F92E40DC938}"/>
          </ac:spMkLst>
        </pc:spChg>
        <pc:spChg chg="mod">
          <ac:chgData name="MANUEL ALBERTO GUEVARA  NAJARRO" userId="dc0839a7-ef25-445d-88fe-29223dfab4a5" providerId="ADAL" clId="{259FC2C2-9211-4192-B033-2AED3B37BC6B}" dt="2021-06-21T20:50:22.903" v="1755" actId="20577"/>
          <ac:spMkLst>
            <pc:docMk/>
            <pc:sldMk cId="3504062121" sldId="638"/>
            <ac:spMk id="10" creationId="{41C1E303-6228-4BC3-B627-F6D186EB5846}"/>
          </ac:spMkLst>
        </pc:spChg>
        <pc:spChg chg="mod">
          <ac:chgData name="MANUEL ALBERTO GUEVARA  NAJARRO" userId="dc0839a7-ef25-445d-88fe-29223dfab4a5" providerId="ADAL" clId="{259FC2C2-9211-4192-B033-2AED3B37BC6B}" dt="2021-06-21T20:42:20.313" v="1666" actId="123"/>
          <ac:spMkLst>
            <pc:docMk/>
            <pc:sldMk cId="3504062121" sldId="638"/>
            <ac:spMk id="31" creationId="{D7660AED-0D03-4071-9C0A-E0FD8364175C}"/>
          </ac:spMkLst>
        </pc:spChg>
        <pc:spChg chg="mod">
          <ac:chgData name="MANUEL ALBERTO GUEVARA  NAJARRO" userId="dc0839a7-ef25-445d-88fe-29223dfab4a5" providerId="ADAL" clId="{259FC2C2-9211-4192-B033-2AED3B37BC6B}" dt="2021-06-21T20:43:36.573" v="1687" actId="6549"/>
          <ac:spMkLst>
            <pc:docMk/>
            <pc:sldMk cId="3504062121" sldId="638"/>
            <ac:spMk id="40" creationId="{B179D5EA-69B8-4F01-8DE0-5F1A536912FB}"/>
          </ac:spMkLst>
        </pc:spChg>
        <pc:spChg chg="mod">
          <ac:chgData name="MANUEL ALBERTO GUEVARA  NAJARRO" userId="dc0839a7-ef25-445d-88fe-29223dfab4a5" providerId="ADAL" clId="{259FC2C2-9211-4192-B033-2AED3B37BC6B}" dt="2021-06-21T20:50:52.248" v="1757" actId="207"/>
          <ac:spMkLst>
            <pc:docMk/>
            <pc:sldMk cId="3504062121" sldId="638"/>
            <ac:spMk id="42" creationId="{9AC16476-C8E0-4A97-A3FE-331BFD664D8F}"/>
          </ac:spMkLst>
        </pc:spChg>
        <pc:spChg chg="mod">
          <ac:chgData name="MANUEL ALBERTO GUEVARA  NAJARRO" userId="dc0839a7-ef25-445d-88fe-29223dfab4a5" providerId="ADAL" clId="{259FC2C2-9211-4192-B033-2AED3B37BC6B}" dt="2021-06-21T20:50:12.093" v="1719" actId="20577"/>
          <ac:spMkLst>
            <pc:docMk/>
            <pc:sldMk cId="3504062121" sldId="638"/>
            <ac:spMk id="43" creationId="{3795E33F-6A3F-46D3-A576-166CE70EFDBD}"/>
          </ac:spMkLst>
        </pc:spChg>
        <pc:spChg chg="mod">
          <ac:chgData name="MANUEL ALBERTO GUEVARA  NAJARRO" userId="dc0839a7-ef25-445d-88fe-29223dfab4a5" providerId="ADAL" clId="{259FC2C2-9211-4192-B033-2AED3B37BC6B}" dt="2021-06-21T20:43:46.856" v="1688"/>
          <ac:spMkLst>
            <pc:docMk/>
            <pc:sldMk cId="3504062121" sldId="638"/>
            <ac:spMk id="46" creationId="{9A170F2E-5BDF-4A77-8383-19E7C5A38678}"/>
          </ac:spMkLst>
        </pc:spChg>
        <pc:spChg chg="mod">
          <ac:chgData name="MANUEL ALBERTO GUEVARA  NAJARRO" userId="dc0839a7-ef25-445d-88fe-29223dfab4a5" providerId="ADAL" clId="{259FC2C2-9211-4192-B033-2AED3B37BC6B}" dt="2021-06-21T20:51:00.851" v="1758" actId="207"/>
          <ac:spMkLst>
            <pc:docMk/>
            <pc:sldMk cId="3504062121" sldId="638"/>
            <ac:spMk id="48" creationId="{96DB0810-C0A4-470A-A69B-6408AF0D9347}"/>
          </ac:spMkLst>
        </pc:spChg>
        <pc:spChg chg="mod">
          <ac:chgData name="MANUEL ALBERTO GUEVARA  NAJARRO" userId="dc0839a7-ef25-445d-88fe-29223dfab4a5" providerId="ADAL" clId="{259FC2C2-9211-4192-B033-2AED3B37BC6B}" dt="2021-06-21T20:50:05.743" v="1708" actId="20577"/>
          <ac:spMkLst>
            <pc:docMk/>
            <pc:sldMk cId="3504062121" sldId="638"/>
            <ac:spMk id="49" creationId="{5C6FB989-EA43-4A65-89C8-05CED850A7FD}"/>
          </ac:spMkLst>
        </pc:spChg>
      </pc:sldChg>
      <pc:sldMasterChg chg="delSldLayout">
        <pc:chgData name="MANUEL ALBERTO GUEVARA  NAJARRO" userId="dc0839a7-ef25-445d-88fe-29223dfab4a5" providerId="ADAL" clId="{259FC2C2-9211-4192-B033-2AED3B37BC6B}" dt="2021-06-21T20:01:50.978" v="382" actId="47"/>
        <pc:sldMasterMkLst>
          <pc:docMk/>
          <pc:sldMasterMk cId="2832967511" sldId="2147483732"/>
        </pc:sldMasterMkLst>
        <pc:sldLayoutChg chg="del">
          <pc:chgData name="MANUEL ALBERTO GUEVARA  NAJARRO" userId="dc0839a7-ef25-445d-88fe-29223dfab4a5" providerId="ADAL" clId="{259FC2C2-9211-4192-B033-2AED3B37BC6B}" dt="2021-06-21T20:01:50.978" v="382" actId="47"/>
          <pc:sldLayoutMkLst>
            <pc:docMk/>
            <pc:sldMasterMk cId="2832967511" sldId="2147483732"/>
            <pc:sldLayoutMk cId="1076313361" sldId="2147483750"/>
          </pc:sldLayoutMkLst>
        </pc:sldLayoutChg>
      </pc:sldMasterChg>
    </pc:docChg>
  </pc:docChgLst>
  <pc:docChgLst>
    <pc:chgData name="MANUEL ALBERTO GUEVARA  NAJARRO" userId="dc0839a7-ef25-445d-88fe-29223dfab4a5" providerId="ADAL" clId="{C68A3887-2C18-4C16-8BF3-792E0F874D35}"/>
    <pc:docChg chg="custSel modSld">
      <pc:chgData name="MANUEL ALBERTO GUEVARA  NAJARRO" userId="dc0839a7-ef25-445d-88fe-29223dfab4a5" providerId="ADAL" clId="{C68A3887-2C18-4C16-8BF3-792E0F874D35}" dt="2021-06-23T19:27:28.246" v="21" actId="2696"/>
      <pc:docMkLst>
        <pc:docMk/>
      </pc:docMkLst>
      <pc:sldChg chg="modSp mod">
        <pc:chgData name="MANUEL ALBERTO GUEVARA  NAJARRO" userId="dc0839a7-ef25-445d-88fe-29223dfab4a5" providerId="ADAL" clId="{C68A3887-2C18-4C16-8BF3-792E0F874D35}" dt="2021-06-23T19:22:43.036" v="1" actId="20577"/>
        <pc:sldMkLst>
          <pc:docMk/>
          <pc:sldMk cId="4227363741" sldId="260"/>
        </pc:sldMkLst>
        <pc:spChg chg="mod">
          <ac:chgData name="MANUEL ALBERTO GUEVARA  NAJARRO" userId="dc0839a7-ef25-445d-88fe-29223dfab4a5" providerId="ADAL" clId="{C68A3887-2C18-4C16-8BF3-792E0F874D35}" dt="2021-06-23T19:22:43.036" v="1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 mod">
        <pc:chgData name="MANUEL ALBERTO GUEVARA  NAJARRO" userId="dc0839a7-ef25-445d-88fe-29223dfab4a5" providerId="ADAL" clId="{C68A3887-2C18-4C16-8BF3-792E0F874D35}" dt="2021-06-23T19:24:33.227" v="17" actId="20577"/>
        <pc:sldMkLst>
          <pc:docMk/>
          <pc:sldMk cId="2043673596" sldId="648"/>
        </pc:sldMkLst>
        <pc:spChg chg="mod">
          <ac:chgData name="MANUEL ALBERTO GUEVARA  NAJARRO" userId="dc0839a7-ef25-445d-88fe-29223dfab4a5" providerId="ADAL" clId="{C68A3887-2C18-4C16-8BF3-792E0F874D35}" dt="2021-06-23T19:24:33.227" v="17" actId="20577"/>
          <ac:spMkLst>
            <pc:docMk/>
            <pc:sldMk cId="2043673596" sldId="648"/>
            <ac:spMk id="6" creationId="{6FEF4649-5CCA-4B08-9DC2-D0B7F215C7D9}"/>
          </ac:spMkLst>
        </pc:spChg>
      </pc:sldChg>
      <pc:sldChg chg="modSp mod">
        <pc:chgData name="MANUEL ALBERTO GUEVARA  NAJARRO" userId="dc0839a7-ef25-445d-88fe-29223dfab4a5" providerId="ADAL" clId="{C68A3887-2C18-4C16-8BF3-792E0F874D35}" dt="2021-06-23T19:24:26.172" v="15" actId="20577"/>
        <pc:sldMkLst>
          <pc:docMk/>
          <pc:sldMk cId="681794188" sldId="653"/>
        </pc:sldMkLst>
        <pc:spChg chg="mod">
          <ac:chgData name="MANUEL ALBERTO GUEVARA  NAJARRO" userId="dc0839a7-ef25-445d-88fe-29223dfab4a5" providerId="ADAL" clId="{C68A3887-2C18-4C16-8BF3-792E0F874D35}" dt="2021-06-23T19:24:26.172" v="15" actId="20577"/>
          <ac:spMkLst>
            <pc:docMk/>
            <pc:sldMk cId="681794188" sldId="653"/>
            <ac:spMk id="6" creationId="{6FEF4649-5CCA-4B08-9DC2-D0B7F215C7D9}"/>
          </ac:spMkLst>
        </pc:spChg>
      </pc:sldChg>
      <pc:sldMasterChg chg="delSldLayout">
        <pc:chgData name="MANUEL ALBERTO GUEVARA  NAJARRO" userId="dc0839a7-ef25-445d-88fe-29223dfab4a5" providerId="ADAL" clId="{C68A3887-2C18-4C16-8BF3-792E0F874D35}" dt="2021-06-23T19:27:28.246" v="21" actId="2696"/>
        <pc:sldMasterMkLst>
          <pc:docMk/>
          <pc:sldMasterMk cId="2832967511" sldId="2147483732"/>
        </pc:sldMasterMkLst>
        <pc:sldLayoutChg chg="del">
          <pc:chgData name="MANUEL ALBERTO GUEVARA  NAJARRO" userId="dc0839a7-ef25-445d-88fe-29223dfab4a5" providerId="ADAL" clId="{C68A3887-2C18-4C16-8BF3-792E0F874D35}" dt="2021-06-23T19:27:28.246" v="21" actId="2696"/>
          <pc:sldLayoutMkLst>
            <pc:docMk/>
            <pc:sldMasterMk cId="2832967511" sldId="2147483732"/>
            <pc:sldLayoutMk cId="2183371245" sldId="2147483753"/>
          </pc:sldLayoutMkLst>
        </pc:sldLayoutChg>
        <pc:sldLayoutChg chg="del">
          <pc:chgData name="MANUEL ALBERTO GUEVARA  NAJARRO" userId="dc0839a7-ef25-445d-88fe-29223dfab4a5" providerId="ADAL" clId="{C68A3887-2C18-4C16-8BF3-792E0F874D35}" dt="2021-06-23T19:27:21.242" v="18" actId="2696"/>
          <pc:sldLayoutMkLst>
            <pc:docMk/>
            <pc:sldMasterMk cId="2832967511" sldId="2147483732"/>
            <pc:sldLayoutMk cId="3223983693" sldId="2147483754"/>
          </pc:sldLayoutMkLst>
        </pc:sldLayoutChg>
        <pc:sldLayoutChg chg="del">
          <pc:chgData name="MANUEL ALBERTO GUEVARA  NAJARRO" userId="dc0839a7-ef25-445d-88fe-29223dfab4a5" providerId="ADAL" clId="{C68A3887-2C18-4C16-8BF3-792E0F874D35}" dt="2021-06-23T19:27:24.427" v="19" actId="2696"/>
          <pc:sldLayoutMkLst>
            <pc:docMk/>
            <pc:sldMasterMk cId="2832967511" sldId="2147483732"/>
            <pc:sldLayoutMk cId="1417588818" sldId="2147483755"/>
          </pc:sldLayoutMkLst>
        </pc:sldLayoutChg>
        <pc:sldLayoutChg chg="del">
          <pc:chgData name="MANUEL ALBERTO GUEVARA  NAJARRO" userId="dc0839a7-ef25-445d-88fe-29223dfab4a5" providerId="ADAL" clId="{C68A3887-2C18-4C16-8BF3-792E0F874D35}" dt="2021-06-23T19:27:28.183" v="20" actId="2696"/>
          <pc:sldLayoutMkLst>
            <pc:docMk/>
            <pc:sldMasterMk cId="2832967511" sldId="2147483732"/>
            <pc:sldLayoutMk cId="4130627055" sldId="2147483756"/>
          </pc:sldLayoutMkLst>
        </pc:sldLayoutChg>
      </pc:sldMasterChg>
    </pc:docChg>
  </pc:docChgLst>
  <pc:docChgLst>
    <pc:chgData name="Desarrollo Curricular" userId="Uj8/G68TFYZtKNL0HEibgmfKnkzbSN8gp6nHJ90u8Bk=" providerId="None" clId="Web-{3EAE84A5-8B14-4A96-9E2B-1150AF87E3A2}"/>
    <pc:docChg chg="modSld">
      <pc:chgData name="Desarrollo Curricular" userId="Uj8/G68TFYZtKNL0HEibgmfKnkzbSN8gp6nHJ90u8Bk=" providerId="None" clId="Web-{3EAE84A5-8B14-4A96-9E2B-1150AF87E3A2}" dt="2021-08-24T14:26:41.699" v="4" actId="20577"/>
      <pc:docMkLst>
        <pc:docMk/>
      </pc:docMkLst>
      <pc:sldChg chg="modSp">
        <pc:chgData name="Desarrollo Curricular" userId="Uj8/G68TFYZtKNL0HEibgmfKnkzbSN8gp6nHJ90u8Bk=" providerId="None" clId="Web-{3EAE84A5-8B14-4A96-9E2B-1150AF87E3A2}" dt="2021-08-24T14:26:41.699" v="4" actId="20577"/>
        <pc:sldMkLst>
          <pc:docMk/>
          <pc:sldMk cId="4227363741" sldId="260"/>
        </pc:sldMkLst>
        <pc:spChg chg="mod">
          <ac:chgData name="Desarrollo Curricular" userId="Uj8/G68TFYZtKNL0HEibgmfKnkzbSN8gp6nHJ90u8Bk=" providerId="None" clId="Web-{3EAE84A5-8B14-4A96-9E2B-1150AF87E3A2}" dt="2021-08-24T14:26:41.699" v="4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MANUEL ALBERTO GUEVARA  NAJARRO" userId="dc0839a7-ef25-445d-88fe-29223dfab4a5" providerId="ADAL" clId="{98FB8A92-BCA7-48CA-8F11-2B151231262F}"/>
    <pc:docChg chg="undo custSel addSld delSld modSld sldOrd addSection delSection modSection">
      <pc:chgData name="MANUEL ALBERTO GUEVARA  NAJARRO" userId="dc0839a7-ef25-445d-88fe-29223dfab4a5" providerId="ADAL" clId="{98FB8A92-BCA7-48CA-8F11-2B151231262F}" dt="2021-06-17T21:56:26.492" v="1348" actId="14100"/>
      <pc:docMkLst>
        <pc:docMk/>
      </pc:docMkLst>
      <pc:sldChg chg="modSp mod">
        <pc:chgData name="MANUEL ALBERTO GUEVARA  NAJARRO" userId="dc0839a7-ef25-445d-88fe-29223dfab4a5" providerId="ADAL" clId="{98FB8A92-BCA7-48CA-8F11-2B151231262F}" dt="2021-06-17T16:28:45.675" v="44" actId="20577"/>
        <pc:sldMkLst>
          <pc:docMk/>
          <pc:sldMk cId="4227363741" sldId="260"/>
        </pc:sldMkLst>
        <pc:spChg chg="mod">
          <ac:chgData name="MANUEL ALBERTO GUEVARA  NAJARRO" userId="dc0839a7-ef25-445d-88fe-29223dfab4a5" providerId="ADAL" clId="{98FB8A92-BCA7-48CA-8F11-2B151231262F}" dt="2021-06-17T16:28:45.675" v="44" actId="20577"/>
          <ac:spMkLst>
            <pc:docMk/>
            <pc:sldMk cId="4227363741" sldId="260"/>
            <ac:spMk id="2" creationId="{51FB5928-6A9D-4A40-A59B-3E296900738E}"/>
          </ac:spMkLst>
        </pc:spChg>
        <pc:spChg chg="mod">
          <ac:chgData name="MANUEL ALBERTO GUEVARA  NAJARRO" userId="dc0839a7-ef25-445d-88fe-29223dfab4a5" providerId="ADAL" clId="{98FB8A92-BCA7-48CA-8F11-2B151231262F}" dt="2021-06-17T16:27:13.010" v="31"/>
          <ac:spMkLst>
            <pc:docMk/>
            <pc:sldMk cId="4227363741" sldId="260"/>
            <ac:spMk id="5" creationId="{23326476-26BC-4601-BA5C-82F109F888DC}"/>
          </ac:spMkLst>
        </pc:spChg>
        <pc:picChg chg="mod">
          <ac:chgData name="MANUEL ALBERTO GUEVARA  NAJARRO" userId="dc0839a7-ef25-445d-88fe-29223dfab4a5" providerId="ADAL" clId="{98FB8A92-BCA7-48CA-8F11-2B151231262F}" dt="2021-06-17T16:19:40.069" v="18" actId="18131"/>
          <ac:picMkLst>
            <pc:docMk/>
            <pc:sldMk cId="4227363741" sldId="260"/>
            <ac:picMk id="117762" creationId="{7C2D75F1-C0EB-EE41-ABD7-08CC767F5D06}"/>
          </ac:picMkLst>
        </pc:picChg>
      </pc:sldChg>
      <pc:sldChg chg="add">
        <pc:chgData name="MANUEL ALBERTO GUEVARA  NAJARRO" userId="dc0839a7-ef25-445d-88fe-29223dfab4a5" providerId="ADAL" clId="{98FB8A92-BCA7-48CA-8F11-2B151231262F}" dt="2021-06-17T21:42:49.278" v="921"/>
        <pc:sldMkLst>
          <pc:docMk/>
          <pc:sldMk cId="0" sldId="261"/>
        </pc:sldMkLst>
      </pc:sldChg>
      <pc:sldChg chg="delSp add del mod delAnim">
        <pc:chgData name="MANUEL ALBERTO GUEVARA  NAJARRO" userId="dc0839a7-ef25-445d-88fe-29223dfab4a5" providerId="ADAL" clId="{98FB8A92-BCA7-48CA-8F11-2B151231262F}" dt="2021-06-17T21:51:17.850" v="1292" actId="47"/>
        <pc:sldMkLst>
          <pc:docMk/>
          <pc:sldMk cId="0" sldId="263"/>
        </pc:sldMkLst>
        <pc:spChg chg="del">
          <ac:chgData name="MANUEL ALBERTO GUEVARA  NAJARRO" userId="dc0839a7-ef25-445d-88fe-29223dfab4a5" providerId="ADAL" clId="{98FB8A92-BCA7-48CA-8F11-2B151231262F}" dt="2021-06-17T21:48:43.874" v="1185" actId="21"/>
          <ac:spMkLst>
            <pc:docMk/>
            <pc:sldMk cId="0" sldId="263"/>
            <ac:spMk id="133" creationId="{00000000-0000-0000-0000-000000000000}"/>
          </ac:spMkLst>
        </pc:spChg>
        <pc:spChg chg="del">
          <ac:chgData name="MANUEL ALBERTO GUEVARA  NAJARRO" userId="dc0839a7-ef25-445d-88fe-29223dfab4a5" providerId="ADAL" clId="{98FB8A92-BCA7-48CA-8F11-2B151231262F}" dt="2021-06-17T21:48:43.874" v="1185" actId="21"/>
          <ac:spMkLst>
            <pc:docMk/>
            <pc:sldMk cId="0" sldId="263"/>
            <ac:spMk id="134" creationId="{00000000-0000-0000-0000-000000000000}"/>
          </ac:spMkLst>
        </pc:spChg>
        <pc:spChg chg="del">
          <ac:chgData name="MANUEL ALBERTO GUEVARA  NAJARRO" userId="dc0839a7-ef25-445d-88fe-29223dfab4a5" providerId="ADAL" clId="{98FB8A92-BCA7-48CA-8F11-2B151231262F}" dt="2021-06-17T21:48:43.874" v="1185" actId="21"/>
          <ac:spMkLst>
            <pc:docMk/>
            <pc:sldMk cId="0" sldId="263"/>
            <ac:spMk id="135" creationId="{00000000-0000-0000-0000-000000000000}"/>
          </ac:spMkLst>
        </pc:spChg>
        <pc:grpChg chg="del">
          <ac:chgData name="MANUEL ALBERTO GUEVARA  NAJARRO" userId="dc0839a7-ef25-445d-88fe-29223dfab4a5" providerId="ADAL" clId="{98FB8A92-BCA7-48CA-8F11-2B151231262F}" dt="2021-06-17T21:48:43.874" v="1185" actId="21"/>
          <ac:grpSpMkLst>
            <pc:docMk/>
            <pc:sldMk cId="0" sldId="263"/>
            <ac:grpSpMk id="126" creationId="{00000000-0000-0000-0000-000000000000}"/>
          </ac:grpSpMkLst>
        </pc:grpChg>
        <pc:picChg chg="del">
          <ac:chgData name="MANUEL ALBERTO GUEVARA  NAJARRO" userId="dc0839a7-ef25-445d-88fe-29223dfab4a5" providerId="ADAL" clId="{98FB8A92-BCA7-48CA-8F11-2B151231262F}" dt="2021-06-17T21:48:43.874" v="1185" actId="21"/>
          <ac:picMkLst>
            <pc:docMk/>
            <pc:sldMk cId="0" sldId="263"/>
            <ac:picMk id="130" creationId="{00000000-0000-0000-0000-000000000000}"/>
          </ac:picMkLst>
        </pc:picChg>
        <pc:picChg chg="del">
          <ac:chgData name="MANUEL ALBERTO GUEVARA  NAJARRO" userId="dc0839a7-ef25-445d-88fe-29223dfab4a5" providerId="ADAL" clId="{98FB8A92-BCA7-48CA-8F11-2B151231262F}" dt="2021-06-17T21:48:43.874" v="1185" actId="21"/>
          <ac:picMkLst>
            <pc:docMk/>
            <pc:sldMk cId="0" sldId="263"/>
            <ac:picMk id="131" creationId="{00000000-0000-0000-0000-000000000000}"/>
          </ac:picMkLst>
        </pc:picChg>
        <pc:picChg chg="del">
          <ac:chgData name="MANUEL ALBERTO GUEVARA  NAJARRO" userId="dc0839a7-ef25-445d-88fe-29223dfab4a5" providerId="ADAL" clId="{98FB8A92-BCA7-48CA-8F11-2B151231262F}" dt="2021-06-17T21:48:43.874" v="1185" actId="21"/>
          <ac:picMkLst>
            <pc:docMk/>
            <pc:sldMk cId="0" sldId="263"/>
            <ac:picMk id="132" creationId="{00000000-0000-0000-0000-000000000000}"/>
          </ac:picMkLst>
        </pc:picChg>
      </pc:sldChg>
      <pc:sldChg chg="modSp mod">
        <pc:chgData name="MANUEL ALBERTO GUEVARA  NAJARRO" userId="dc0839a7-ef25-445d-88fe-29223dfab4a5" providerId="ADAL" clId="{98FB8A92-BCA7-48CA-8F11-2B151231262F}" dt="2021-06-17T16:29:07.365" v="46" actId="14100"/>
        <pc:sldMkLst>
          <pc:docMk/>
          <pc:sldMk cId="2866921917" sldId="563"/>
        </pc:sldMkLst>
        <pc:spChg chg="mod">
          <ac:chgData name="MANUEL ALBERTO GUEVARA  NAJARRO" userId="dc0839a7-ef25-445d-88fe-29223dfab4a5" providerId="ADAL" clId="{98FB8A92-BCA7-48CA-8F11-2B151231262F}" dt="2021-06-17T16:29:07.365" v="46" actId="14100"/>
          <ac:spMkLst>
            <pc:docMk/>
            <pc:sldMk cId="2866921917" sldId="563"/>
            <ac:spMk id="2" creationId="{7273257F-D179-0F4C-B01F-BB2035DAEC54}"/>
          </ac:spMkLst>
        </pc:spChg>
      </pc:sldChg>
      <pc:sldChg chg="addSp delSp modSp mod modClrScheme chgLayout">
        <pc:chgData name="MANUEL ALBERTO GUEVARA  NAJARRO" userId="dc0839a7-ef25-445d-88fe-29223dfab4a5" providerId="ADAL" clId="{98FB8A92-BCA7-48CA-8F11-2B151231262F}" dt="2021-06-17T21:32:39.316" v="791" actId="700"/>
        <pc:sldMkLst>
          <pc:docMk/>
          <pc:sldMk cId="1026487" sldId="564"/>
        </pc:sldMkLst>
        <pc:spChg chg="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2" creationId="{69470D82-C3C2-4243-B13D-0D81D2A1113E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3" creationId="{316BAA13-3B94-481C-AA14-CA58A7EC3DCB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4" creationId="{1C566A35-61A5-4BAE-BEF8-3556EF254185}"/>
          </ac:spMkLst>
        </pc:spChg>
        <pc:spChg chg="mod">
          <ac:chgData name="MANUEL ALBERTO GUEVARA  NAJARRO" userId="dc0839a7-ef25-445d-88fe-29223dfab4a5" providerId="ADAL" clId="{98FB8A92-BCA7-48CA-8F11-2B151231262F}" dt="2021-06-17T16:29:54.905" v="57" actId="6549"/>
          <ac:spMkLst>
            <pc:docMk/>
            <pc:sldMk cId="1026487" sldId="564"/>
            <ac:spMk id="5" creationId="{079F80E9-C8D2-8B42-B481-B910D99A780C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6" creationId="{B70FB325-1023-487A-9C55-E13D6EF4E89F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7" creationId="{4DFFE4CE-555C-408D-B50E-4D21F4724F3C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8" creationId="{A0C64E09-994B-4576-B311-4DA92B3A51B4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9" creationId="{790B46C5-2F63-41B1-8A94-0474A8BF70A7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10" creationId="{D880E034-33F6-47A6-B5E1-95B0DB0F069E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11" creationId="{104D3663-624D-4C03-A01D-93DD19E61045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12" creationId="{5D5B6FCA-9E17-46D7-B126-C899EFB53935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13" creationId="{3274D335-9EE2-4F00-9466-4E16C42B8DB2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14" creationId="{9B6320A7-3AFD-48E9-820C-6E3A9D18600C}"/>
          </ac:spMkLst>
        </pc:spChg>
      </pc:sldChg>
      <pc:sldChg chg="addSp delSp modSp mod modClrScheme chgLayout">
        <pc:chgData name="MANUEL ALBERTO GUEVARA  NAJARRO" userId="dc0839a7-ef25-445d-88fe-29223dfab4a5" providerId="ADAL" clId="{98FB8A92-BCA7-48CA-8F11-2B151231262F}" dt="2021-06-17T21:55:14.597" v="1345" actId="478"/>
        <pc:sldMkLst>
          <pc:docMk/>
          <pc:sldMk cId="4066532655" sldId="585"/>
        </pc:sldMkLst>
        <pc:spChg chg="mod ord">
          <ac:chgData name="MANUEL ALBERTO GUEVARA  NAJARRO" userId="dc0839a7-ef25-445d-88fe-29223dfab4a5" providerId="ADAL" clId="{98FB8A92-BCA7-48CA-8F11-2B151231262F}" dt="2021-06-17T20:14:36.824" v="222" actId="14100"/>
          <ac:spMkLst>
            <pc:docMk/>
            <pc:sldMk cId="4066532655" sldId="585"/>
            <ac:spMk id="2" creationId="{CDAE26F3-17B7-3A45-84B2-3574E3E55628}"/>
          </ac:spMkLst>
        </pc:spChg>
        <pc:spChg chg="mod ord">
          <ac:chgData name="MANUEL ALBERTO GUEVARA  NAJARRO" userId="dc0839a7-ef25-445d-88fe-29223dfab4a5" providerId="ADAL" clId="{98FB8A92-BCA7-48CA-8F11-2B151231262F}" dt="2021-06-17T17:29:23.471" v="131" actId="700"/>
          <ac:spMkLst>
            <pc:docMk/>
            <pc:sldMk cId="4066532655" sldId="585"/>
            <ac:spMk id="3" creationId="{4AB43E85-BCAE-3E49-9568-7449B516A171}"/>
          </ac:spMkLst>
        </pc:spChg>
        <pc:spChg chg="mod ord">
          <ac:chgData name="MANUEL ALBERTO GUEVARA  NAJARRO" userId="dc0839a7-ef25-445d-88fe-29223dfab4a5" providerId="ADAL" clId="{98FB8A92-BCA7-48CA-8F11-2B151231262F}" dt="2021-06-17T17:29:23.471" v="131" actId="700"/>
          <ac:spMkLst>
            <pc:docMk/>
            <pc:sldMk cId="4066532655" sldId="585"/>
            <ac:spMk id="4" creationId="{453C5A2C-3996-1D48-B74B-5AE595806D88}"/>
          </ac:spMkLst>
        </pc:spChg>
        <pc:spChg chg="add del mod ord">
          <ac:chgData name="MANUEL ALBERTO GUEVARA  NAJARRO" userId="dc0839a7-ef25-445d-88fe-29223dfab4a5" providerId="ADAL" clId="{98FB8A92-BCA7-48CA-8F11-2B151231262F}" dt="2021-06-17T17:29:42.429" v="135" actId="931"/>
          <ac:spMkLst>
            <pc:docMk/>
            <pc:sldMk cId="4066532655" sldId="585"/>
            <ac:spMk id="5" creationId="{B55BB359-32C7-489D-8579-D16A0FB7C917}"/>
          </ac:spMkLst>
        </pc:spChg>
        <pc:spChg chg="add del mod">
          <ac:chgData name="MANUEL ALBERTO GUEVARA  NAJARRO" userId="dc0839a7-ef25-445d-88fe-29223dfab4a5" providerId="ADAL" clId="{98FB8A92-BCA7-48CA-8F11-2B151231262F}" dt="2021-06-17T21:55:14.597" v="1345" actId="478"/>
          <ac:spMkLst>
            <pc:docMk/>
            <pc:sldMk cId="4066532655" sldId="585"/>
            <ac:spMk id="9" creationId="{87CAB20C-288E-47F4-997B-9380D09062E8}"/>
          </ac:spMkLst>
        </pc:spChg>
        <pc:spChg chg="add del mod">
          <ac:chgData name="MANUEL ALBERTO GUEVARA  NAJARRO" userId="dc0839a7-ef25-445d-88fe-29223dfab4a5" providerId="ADAL" clId="{98FB8A92-BCA7-48CA-8F11-2B151231262F}" dt="2021-06-17T20:17:35.456" v="329" actId="478"/>
          <ac:spMkLst>
            <pc:docMk/>
            <pc:sldMk cId="4066532655" sldId="585"/>
            <ac:spMk id="11" creationId="{3DA53240-D384-4268-A536-1504D9EF9F19}"/>
          </ac:spMkLst>
        </pc:spChg>
        <pc:spChg chg="add del">
          <ac:chgData name="MANUEL ALBERTO GUEVARA  NAJARRO" userId="dc0839a7-ef25-445d-88fe-29223dfab4a5" providerId="ADAL" clId="{98FB8A92-BCA7-48CA-8F11-2B151231262F}" dt="2021-06-17T20:17:22.723" v="326" actId="22"/>
          <ac:spMkLst>
            <pc:docMk/>
            <pc:sldMk cId="4066532655" sldId="585"/>
            <ac:spMk id="13" creationId="{BED9698A-DF48-42B1-BE6C-C085E78EB6C1}"/>
          </ac:spMkLst>
        </pc:spChg>
        <pc:spChg chg="add del">
          <ac:chgData name="MANUEL ALBERTO GUEVARA  NAJARRO" userId="dc0839a7-ef25-445d-88fe-29223dfab4a5" providerId="ADAL" clId="{98FB8A92-BCA7-48CA-8F11-2B151231262F}" dt="2021-06-17T20:17:35.084" v="328" actId="22"/>
          <ac:spMkLst>
            <pc:docMk/>
            <pc:sldMk cId="4066532655" sldId="585"/>
            <ac:spMk id="15" creationId="{E7E47C14-7676-4873-9001-730BBBA32A17}"/>
          </ac:spMkLst>
        </pc:spChg>
        <pc:picChg chg="add del mod modCrop">
          <ac:chgData name="MANUEL ALBERTO GUEVARA  NAJARRO" userId="dc0839a7-ef25-445d-88fe-29223dfab4a5" providerId="ADAL" clId="{98FB8A92-BCA7-48CA-8F11-2B151231262F}" dt="2021-06-17T20:17:35.456" v="329" actId="478"/>
          <ac:picMkLst>
            <pc:docMk/>
            <pc:sldMk cId="4066532655" sldId="585"/>
            <ac:picMk id="7" creationId="{90C7522F-18D3-4290-94BE-4B7D2B364283}"/>
          </ac:picMkLst>
        </pc:picChg>
      </pc:sldChg>
      <pc:sldChg chg="addSp delSp modSp mod modAnim">
        <pc:chgData name="MANUEL ALBERTO GUEVARA  NAJARRO" userId="dc0839a7-ef25-445d-88fe-29223dfab4a5" providerId="ADAL" clId="{98FB8A92-BCA7-48CA-8F11-2B151231262F}" dt="2021-06-17T21:51:31.489" v="1326" actId="20577"/>
        <pc:sldMkLst>
          <pc:docMk/>
          <pc:sldMk cId="963236813" sldId="621"/>
        </pc:sldMkLst>
        <pc:spChg chg="mod">
          <ac:chgData name="MANUEL ALBERTO GUEVARA  NAJARRO" userId="dc0839a7-ef25-445d-88fe-29223dfab4a5" providerId="ADAL" clId="{98FB8A92-BCA7-48CA-8F11-2B151231262F}" dt="2021-06-17T21:51:31.489" v="1326" actId="20577"/>
          <ac:spMkLst>
            <pc:docMk/>
            <pc:sldMk cId="963236813" sldId="621"/>
            <ac:spMk id="2" creationId="{2543C3BF-6F49-134E-B600-33E11315630D}"/>
          </ac:spMkLst>
        </pc:spChg>
        <pc:spChg chg="mod topLvl">
          <ac:chgData name="MANUEL ALBERTO GUEVARA  NAJARRO" userId="dc0839a7-ef25-445d-88fe-29223dfab4a5" providerId="ADAL" clId="{98FB8A92-BCA7-48CA-8F11-2B151231262F}" dt="2021-06-17T21:51:23.180" v="1306" actId="1038"/>
          <ac:spMkLst>
            <pc:docMk/>
            <pc:sldMk cId="963236813" sldId="621"/>
            <ac:spMk id="6" creationId="{0AC3F489-E1FE-4677-AAAB-649E325DF1CE}"/>
          </ac:spMkLst>
        </pc:spChg>
        <pc:spChg chg="mod topLvl">
          <ac:chgData name="MANUEL ALBERTO GUEVARA  NAJARRO" userId="dc0839a7-ef25-445d-88fe-29223dfab4a5" providerId="ADAL" clId="{98FB8A92-BCA7-48CA-8F11-2B151231262F}" dt="2021-06-17T21:51:23.180" v="1306" actId="1038"/>
          <ac:spMkLst>
            <pc:docMk/>
            <pc:sldMk cId="963236813" sldId="621"/>
            <ac:spMk id="8" creationId="{409F98B4-6DC7-48B2-88E5-F5DDA7515EA9}"/>
          </ac:spMkLst>
        </pc:spChg>
        <pc:spChg chg="mod topLvl">
          <ac:chgData name="MANUEL ALBERTO GUEVARA  NAJARRO" userId="dc0839a7-ef25-445d-88fe-29223dfab4a5" providerId="ADAL" clId="{98FB8A92-BCA7-48CA-8F11-2B151231262F}" dt="2021-06-17T21:51:23.180" v="1306" actId="1038"/>
          <ac:spMkLst>
            <pc:docMk/>
            <pc:sldMk cId="963236813" sldId="621"/>
            <ac:spMk id="9" creationId="{CB1C249C-56E1-41FC-A551-5787D9ADB71D}"/>
          </ac:spMkLst>
        </pc:spChg>
        <pc:spChg chg="add mod topLvl">
          <ac:chgData name="MANUEL ALBERTO GUEVARA  NAJARRO" userId="dc0839a7-ef25-445d-88fe-29223dfab4a5" providerId="ADAL" clId="{98FB8A92-BCA7-48CA-8F11-2B151231262F}" dt="2021-06-17T21:49:40.306" v="1207" actId="164"/>
          <ac:spMkLst>
            <pc:docMk/>
            <pc:sldMk cId="963236813" sldId="621"/>
            <ac:spMk id="13" creationId="{52835294-A8F4-419E-84F7-2A68D2F140C0}"/>
          </ac:spMkLst>
        </pc:spChg>
        <pc:spChg chg="add mod topLvl">
          <ac:chgData name="MANUEL ALBERTO GUEVARA  NAJARRO" userId="dc0839a7-ef25-445d-88fe-29223dfab4a5" providerId="ADAL" clId="{98FB8A92-BCA7-48CA-8F11-2B151231262F}" dt="2021-06-17T21:49:33.741" v="1205" actId="164"/>
          <ac:spMkLst>
            <pc:docMk/>
            <pc:sldMk cId="963236813" sldId="621"/>
            <ac:spMk id="14" creationId="{456E9EB6-CA89-4152-9EA2-4B76C909315E}"/>
          </ac:spMkLst>
        </pc:spChg>
        <pc:spChg chg="add mod topLvl">
          <ac:chgData name="MANUEL ALBERTO GUEVARA  NAJARRO" userId="dc0839a7-ef25-445d-88fe-29223dfab4a5" providerId="ADAL" clId="{98FB8A92-BCA7-48CA-8F11-2B151231262F}" dt="2021-06-17T21:49:25.616" v="1203" actId="164"/>
          <ac:spMkLst>
            <pc:docMk/>
            <pc:sldMk cId="963236813" sldId="621"/>
            <ac:spMk id="15" creationId="{D0F4FF36-B855-40EF-8AEF-F4B3BA2879F7}"/>
          </ac:spMkLst>
        </pc:spChg>
        <pc:grpChg chg="add del mod">
          <ac:chgData name="MANUEL ALBERTO GUEVARA  NAJARRO" userId="dc0839a7-ef25-445d-88fe-29223dfab4a5" providerId="ADAL" clId="{98FB8A92-BCA7-48CA-8F11-2B151231262F}" dt="2021-06-17T21:48:59.940" v="1192" actId="165"/>
          <ac:grpSpMkLst>
            <pc:docMk/>
            <pc:sldMk cId="963236813" sldId="621"/>
            <ac:grpSpMk id="4" creationId="{E255DB58-E551-4215-8A52-9B600C6C05C7}"/>
          </ac:grpSpMkLst>
        </pc:grpChg>
        <pc:grpChg chg="add del mod topLvl">
          <ac:chgData name="MANUEL ALBERTO GUEVARA  NAJARRO" userId="dc0839a7-ef25-445d-88fe-29223dfab4a5" providerId="ADAL" clId="{98FB8A92-BCA7-48CA-8F11-2B151231262F}" dt="2021-06-17T21:49:47.365" v="1269" actId="165"/>
          <ac:grpSpMkLst>
            <pc:docMk/>
            <pc:sldMk cId="963236813" sldId="621"/>
            <ac:grpSpMk id="5" creationId="{9DAC309E-E0C0-46C3-B1ED-10392D8D3F30}"/>
          </ac:grpSpMkLst>
        </pc:grpChg>
        <pc:grpChg chg="add mod">
          <ac:chgData name="MANUEL ALBERTO GUEVARA  NAJARRO" userId="dc0839a7-ef25-445d-88fe-29223dfab4a5" providerId="ADAL" clId="{98FB8A92-BCA7-48CA-8F11-2B151231262F}" dt="2021-06-17T21:51:23.180" v="1306" actId="1038"/>
          <ac:grpSpMkLst>
            <pc:docMk/>
            <pc:sldMk cId="963236813" sldId="621"/>
            <ac:grpSpMk id="16" creationId="{E5A1FD92-371C-47D2-9125-BB7BFD820BFA}"/>
          </ac:grpSpMkLst>
        </pc:grpChg>
        <pc:grpChg chg="add mod">
          <ac:chgData name="MANUEL ALBERTO GUEVARA  NAJARRO" userId="dc0839a7-ef25-445d-88fe-29223dfab4a5" providerId="ADAL" clId="{98FB8A92-BCA7-48CA-8F11-2B151231262F}" dt="2021-06-17T21:51:23.180" v="1306" actId="1038"/>
          <ac:grpSpMkLst>
            <pc:docMk/>
            <pc:sldMk cId="963236813" sldId="621"/>
            <ac:grpSpMk id="17" creationId="{2B9593ED-3631-44DE-8517-CB0CE5D6B04C}"/>
          </ac:grpSpMkLst>
        </pc:grpChg>
        <pc:grpChg chg="add mod">
          <ac:chgData name="MANUEL ALBERTO GUEVARA  NAJARRO" userId="dc0839a7-ef25-445d-88fe-29223dfab4a5" providerId="ADAL" clId="{98FB8A92-BCA7-48CA-8F11-2B151231262F}" dt="2021-06-17T21:51:23.180" v="1306" actId="1038"/>
          <ac:grpSpMkLst>
            <pc:docMk/>
            <pc:sldMk cId="963236813" sldId="621"/>
            <ac:grpSpMk id="18" creationId="{67213461-F120-406C-A9CC-142C3BC5FCD0}"/>
          </ac:grpSpMkLst>
        </pc:grpChg>
        <pc:picChg chg="add mod topLvl">
          <ac:chgData name="MANUEL ALBERTO GUEVARA  NAJARRO" userId="dc0839a7-ef25-445d-88fe-29223dfab4a5" providerId="ADAL" clId="{98FB8A92-BCA7-48CA-8F11-2B151231262F}" dt="2021-06-17T21:49:40.306" v="1207" actId="164"/>
          <ac:picMkLst>
            <pc:docMk/>
            <pc:sldMk cId="963236813" sldId="621"/>
            <ac:picMk id="10" creationId="{36760DB6-B3EC-4487-AE58-2DFD469B607A}"/>
          </ac:picMkLst>
        </pc:picChg>
        <pc:picChg chg="add mod topLvl">
          <ac:chgData name="MANUEL ALBERTO GUEVARA  NAJARRO" userId="dc0839a7-ef25-445d-88fe-29223dfab4a5" providerId="ADAL" clId="{98FB8A92-BCA7-48CA-8F11-2B151231262F}" dt="2021-06-17T21:51:08.880" v="1290" actId="1038"/>
          <ac:picMkLst>
            <pc:docMk/>
            <pc:sldMk cId="963236813" sldId="621"/>
            <ac:picMk id="11" creationId="{1A004754-E600-43BD-962E-49DAEC5AA3BC}"/>
          </ac:picMkLst>
        </pc:picChg>
        <pc:picChg chg="add mod topLvl">
          <ac:chgData name="MANUEL ALBERTO GUEVARA  NAJARRO" userId="dc0839a7-ef25-445d-88fe-29223dfab4a5" providerId="ADAL" clId="{98FB8A92-BCA7-48CA-8F11-2B151231262F}" dt="2021-06-17T21:49:25.616" v="1203" actId="164"/>
          <ac:picMkLst>
            <pc:docMk/>
            <pc:sldMk cId="963236813" sldId="621"/>
            <ac:picMk id="12" creationId="{AC0BAF20-729E-49EC-8D86-95C790B2ABB4}"/>
          </ac:picMkLst>
        </pc:picChg>
      </pc:sldChg>
      <pc:sldChg chg="modSp del mod">
        <pc:chgData name="MANUEL ALBERTO GUEVARA  NAJARRO" userId="dc0839a7-ef25-445d-88fe-29223dfab4a5" providerId="ADAL" clId="{98FB8A92-BCA7-48CA-8F11-2B151231262F}" dt="2021-06-17T20:38:15.678" v="384" actId="47"/>
        <pc:sldMkLst>
          <pc:docMk/>
          <pc:sldMk cId="4008424102" sldId="622"/>
        </pc:sldMkLst>
        <pc:spChg chg="mod">
          <ac:chgData name="MANUEL ALBERTO GUEVARA  NAJARRO" userId="dc0839a7-ef25-445d-88fe-29223dfab4a5" providerId="ADAL" clId="{98FB8A92-BCA7-48CA-8F11-2B151231262F}" dt="2021-06-17T20:18:41.050" v="333" actId="20577"/>
          <ac:spMkLst>
            <pc:docMk/>
            <pc:sldMk cId="4008424102" sldId="622"/>
            <ac:spMk id="3" creationId="{4AB43E85-BCAE-3E49-9568-7449B516A171}"/>
          </ac:spMkLst>
        </pc:spChg>
      </pc:sldChg>
      <pc:sldChg chg="del">
        <pc:chgData name="MANUEL ALBERTO GUEVARA  NAJARRO" userId="dc0839a7-ef25-445d-88fe-29223dfab4a5" providerId="ADAL" clId="{98FB8A92-BCA7-48CA-8F11-2B151231262F}" dt="2021-06-17T20:38:15.678" v="384" actId="47"/>
        <pc:sldMkLst>
          <pc:docMk/>
          <pc:sldMk cId="3801035520" sldId="623"/>
        </pc:sldMkLst>
      </pc:sldChg>
      <pc:sldChg chg="addSp delSp modSp add mod">
        <pc:chgData name="MANUEL ALBERTO GUEVARA  NAJARRO" userId="dc0839a7-ef25-445d-88fe-29223dfab4a5" providerId="ADAL" clId="{98FB8A92-BCA7-48CA-8F11-2B151231262F}" dt="2021-06-17T20:33:57.636" v="382" actId="1035"/>
        <pc:sldMkLst>
          <pc:docMk/>
          <pc:sldMk cId="3607512753" sldId="625"/>
        </pc:sldMkLst>
        <pc:spChg chg="del">
          <ac:chgData name="MANUEL ALBERTO GUEVARA  NAJARRO" userId="dc0839a7-ef25-445d-88fe-29223dfab4a5" providerId="ADAL" clId="{98FB8A92-BCA7-48CA-8F11-2B151231262F}" dt="2021-06-17T20:26:14.436" v="340" actId="478"/>
          <ac:spMkLst>
            <pc:docMk/>
            <pc:sldMk cId="3607512753" sldId="625"/>
            <ac:spMk id="2" creationId="{CDAE26F3-17B7-3A45-84B2-3574E3E55628}"/>
          </ac:spMkLst>
        </pc:spChg>
        <pc:spChg chg="mod">
          <ac:chgData name="MANUEL ALBERTO GUEVARA  NAJARRO" userId="dc0839a7-ef25-445d-88fe-29223dfab4a5" providerId="ADAL" clId="{98FB8A92-BCA7-48CA-8F11-2B151231262F}" dt="2021-06-17T20:26:23.335" v="343" actId="14100"/>
          <ac:spMkLst>
            <pc:docMk/>
            <pc:sldMk cId="3607512753" sldId="625"/>
            <ac:spMk id="3" creationId="{4AB43E85-BCAE-3E49-9568-7449B516A171}"/>
          </ac:spMkLst>
        </pc:spChg>
        <pc:spChg chg="add del mod">
          <ac:chgData name="MANUEL ALBERTO GUEVARA  NAJARRO" userId="dc0839a7-ef25-445d-88fe-29223dfab4a5" providerId="ADAL" clId="{98FB8A92-BCA7-48CA-8F11-2B151231262F}" dt="2021-06-17T20:26:24.436" v="344" actId="478"/>
          <ac:spMkLst>
            <pc:docMk/>
            <pc:sldMk cId="3607512753" sldId="625"/>
            <ac:spMk id="6" creationId="{146834FA-3E94-4388-9A87-7CAA03971C8B}"/>
          </ac:spMkLst>
        </pc:spChg>
        <pc:spChg chg="add del">
          <ac:chgData name="MANUEL ALBERTO GUEVARA  NAJARRO" userId="dc0839a7-ef25-445d-88fe-29223dfab4a5" providerId="ADAL" clId="{98FB8A92-BCA7-48CA-8F11-2B151231262F}" dt="2021-06-17T20:31:38.356" v="346" actId="478"/>
          <ac:spMkLst>
            <pc:docMk/>
            <pc:sldMk cId="3607512753" sldId="625"/>
            <ac:spMk id="8" creationId="{D205E4B8-557D-415F-A4C6-AD57D86BB227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10" creationId="{A17995BC-2255-418D-A576-3046B7EE29B8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12" creationId="{3CFBF5CA-F6CC-4806-A4BC-1431F92764D9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14" creationId="{245F8440-175E-4D84-9CAB-69841C89A6E3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15" creationId="{DC773F4B-F4C3-48A4-B903-AADD29ADF8C1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16" creationId="{0E5E88DD-E38C-4456-BA28-4894567834D6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17" creationId="{E909143A-D5FC-436D-AF07-F308FF25C6F9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18" creationId="{357BA5C7-4B7C-4094-B38E-465BAF4BE7F8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19" creationId="{9E1B3582-C94C-47D7-A6D1-CDE37A49CF9D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20" creationId="{EA51ED52-E8B0-435A-8D3C-D638E1ADC3BC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21" creationId="{319B7A4A-A745-4642-837B-DFCC8090D9ED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22" creationId="{51582038-5CC7-46CA-B0E2-F6EA5A1A8965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23" creationId="{F1AF3307-99A3-49A4-B04F-D42951137F5F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24" creationId="{85C09777-DA7A-4468-AFD9-956E354444AF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25" creationId="{AEA5EA04-BAED-47F4-A9D8-C82B6CD17978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26" creationId="{F283E0CA-4E28-4575-BE87-448EF8957D71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44" creationId="{D7C7A21B-B047-4F4A-A45C-520670EB04F7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45" creationId="{2CA0B8F8-4381-42AB-BA12-9204EB8C31DF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46" creationId="{C174F4DC-27EB-44E7-A8F4-4B7D4CE97113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47" creationId="{03264B68-6E60-457D-ABFD-3CABEB978B17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48" creationId="{EABDB000-D8B6-4A58-82EC-826897E93145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49" creationId="{60EFF3BC-FA50-4703-B8B0-A6344D2D8B0D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50" creationId="{133E363F-0772-446B-914E-A40203D3CEE3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51" creationId="{1811F2DF-85C5-45B4-B7C5-E61D663F4F91}"/>
          </ac:spMkLst>
        </pc:spChg>
        <pc:grpChg chg="add mod topLvl">
          <ac:chgData name="MANUEL ALBERTO GUEVARA  NAJARRO" userId="dc0839a7-ef25-445d-88fe-29223dfab4a5" providerId="ADAL" clId="{98FB8A92-BCA7-48CA-8F11-2B151231262F}" dt="2021-06-17T20:33:57.636" v="382" actId="1035"/>
          <ac:grpSpMkLst>
            <pc:docMk/>
            <pc:sldMk cId="3607512753" sldId="625"/>
            <ac:grpSpMk id="11" creationId="{2D5E2D38-B66D-47F0-84C9-5CCD2E91197D}"/>
          </ac:grpSpMkLst>
        </pc:grpChg>
        <pc:grpChg chg="mod">
          <ac:chgData name="MANUEL ALBERTO GUEVARA  NAJARRO" userId="dc0839a7-ef25-445d-88fe-29223dfab4a5" providerId="ADAL" clId="{98FB8A92-BCA7-48CA-8F11-2B151231262F}" dt="2021-06-17T20:33:50.086" v="370" actId="165"/>
          <ac:grpSpMkLst>
            <pc:docMk/>
            <pc:sldMk cId="3607512753" sldId="625"/>
            <ac:grpSpMk id="13" creationId="{1EA33918-6EFB-49E6-9C5A-4F47021B05B5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33:50.086" v="370" actId="165"/>
          <ac:grpSpMkLst>
            <pc:docMk/>
            <pc:sldMk cId="3607512753" sldId="625"/>
            <ac:grpSpMk id="52" creationId="{5852E938-0A3E-4A5C-A980-54F9AAC76FF0}"/>
          </ac:grpSpMkLst>
        </pc:grpChg>
        <pc:picChg chg="add del">
          <ac:chgData name="MANUEL ALBERTO GUEVARA  NAJARRO" userId="dc0839a7-ef25-445d-88fe-29223dfab4a5" providerId="ADAL" clId="{98FB8A92-BCA7-48CA-8F11-2B151231262F}" dt="2021-06-17T20:31:45.161" v="348" actId="478"/>
          <ac:picMkLst>
            <pc:docMk/>
            <pc:sldMk cId="3607512753" sldId="625"/>
            <ac:picMk id="9" creationId="{0508C882-283A-4CF6-92A0-0B6F84C393D4}"/>
          </ac:picMkLst>
        </pc:pic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27" creationId="{3E792A9C-0F4F-47B1-A24D-3B58ECD9063E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28" creationId="{D2272044-3607-4BF9-BE03-B774E1288BFD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29" creationId="{FA66312E-82CC-4CBF-B19F-972B940856F5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0" creationId="{494C6E1C-466B-4893-BE26-CC3D1B4093E1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1" creationId="{9212C2C9-97D6-4499-9836-58AE08B35E1A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2" creationId="{9C81D184-C640-498C-BC04-06769E6200E5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3" creationId="{C7A5EE7B-0854-4A74-A5D8-672D5167DD94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4" creationId="{817FE092-3A0A-472E-8B61-B59282808897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5" creationId="{EDAE3CE5-124D-4160-A505-7AA9C60C0C8F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6" creationId="{1E357A5B-334F-4326-BED1-46358F082694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7" creationId="{E3D34385-2BE3-4A3B-87CD-7B0CDF8A39AA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8" creationId="{2C8A69AA-E82C-4EBD-9B99-3D670B85943C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9" creationId="{96257121-2C73-4D82-9960-B70C9DAACC80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40" creationId="{969E78CE-7750-4A48-A33E-3E13A4AAB605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41" creationId="{6EFD0E4D-FC5E-40F4-AF2D-57A7F09F012E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42" creationId="{13FF14DD-D98E-49B3-A9BA-8A48E3AC0CED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43" creationId="{E769F480-F72A-4BBD-986D-168843B3E43B}"/>
          </ac:cxnSpMkLst>
        </pc:cxnChg>
      </pc:sldChg>
      <pc:sldChg chg="addSp delSp modSp add mod">
        <pc:chgData name="MANUEL ALBERTO GUEVARA  NAJARRO" userId="dc0839a7-ef25-445d-88fe-29223dfab4a5" providerId="ADAL" clId="{98FB8A92-BCA7-48CA-8F11-2B151231262F}" dt="2021-06-17T21:55:35.380" v="1346" actId="478"/>
        <pc:sldMkLst>
          <pc:docMk/>
          <pc:sldMk cId="2874552648" sldId="626"/>
        </pc:sldMkLst>
        <pc:spChg chg="mod">
          <ac:chgData name="MANUEL ALBERTO GUEVARA  NAJARRO" userId="dc0839a7-ef25-445d-88fe-29223dfab4a5" providerId="ADAL" clId="{98FB8A92-BCA7-48CA-8F11-2B151231262F}" dt="2021-06-17T20:14:32.648" v="221" actId="14100"/>
          <ac:spMkLst>
            <pc:docMk/>
            <pc:sldMk cId="2874552648" sldId="626"/>
            <ac:spMk id="2" creationId="{CDAE26F3-17B7-3A45-84B2-3574E3E55628}"/>
          </ac:spMkLst>
        </pc:spChg>
        <pc:spChg chg="mod">
          <ac:chgData name="MANUEL ALBERTO GUEVARA  NAJARRO" userId="dc0839a7-ef25-445d-88fe-29223dfab4a5" providerId="ADAL" clId="{98FB8A92-BCA7-48CA-8F11-2B151231262F}" dt="2021-06-17T20:03:27.161" v="198" actId="20577"/>
          <ac:spMkLst>
            <pc:docMk/>
            <pc:sldMk cId="2874552648" sldId="626"/>
            <ac:spMk id="3" creationId="{4AB43E85-BCAE-3E49-9568-7449B516A171}"/>
          </ac:spMkLst>
        </pc:spChg>
        <pc:spChg chg="add mod">
          <ac:chgData name="MANUEL ALBERTO GUEVARA  NAJARRO" userId="dc0839a7-ef25-445d-88fe-29223dfab4a5" providerId="ADAL" clId="{98FB8A92-BCA7-48CA-8F11-2B151231262F}" dt="2021-06-17T20:15:53.007" v="317" actId="1036"/>
          <ac:spMkLst>
            <pc:docMk/>
            <pc:sldMk cId="2874552648" sldId="626"/>
            <ac:spMk id="5" creationId="{07CF08E0-057C-4680-A906-0754EA432F0A}"/>
          </ac:spMkLst>
        </pc:spChg>
        <pc:spChg chg="del mod">
          <ac:chgData name="MANUEL ALBERTO GUEVARA  NAJARRO" userId="dc0839a7-ef25-445d-88fe-29223dfab4a5" providerId="ADAL" clId="{98FB8A92-BCA7-48CA-8F11-2B151231262F}" dt="2021-06-17T21:55:35.380" v="1346" actId="478"/>
          <ac:spMkLst>
            <pc:docMk/>
            <pc:sldMk cId="2874552648" sldId="626"/>
            <ac:spMk id="9" creationId="{87CAB20C-288E-47F4-997B-9380D09062E8}"/>
          </ac:spMkLst>
        </pc:spChg>
        <pc:spChg chg="add del">
          <ac:chgData name="MANUEL ALBERTO GUEVARA  NAJARRO" userId="dc0839a7-ef25-445d-88fe-29223dfab4a5" providerId="ADAL" clId="{98FB8A92-BCA7-48CA-8F11-2B151231262F}" dt="2021-06-17T20:18:28.155" v="331" actId="22"/>
          <ac:spMkLst>
            <pc:docMk/>
            <pc:sldMk cId="2874552648" sldId="626"/>
            <ac:spMk id="10" creationId="{F9BD54CD-DBD5-4634-A2D9-F81F8C1B67D5}"/>
          </ac:spMkLst>
        </pc:spChg>
        <pc:picChg chg="mod modCrop">
          <ac:chgData name="MANUEL ALBERTO GUEVARA  NAJARRO" userId="dc0839a7-ef25-445d-88fe-29223dfab4a5" providerId="ADAL" clId="{98FB8A92-BCA7-48CA-8F11-2B151231262F}" dt="2021-06-17T20:16:01.481" v="323" actId="1035"/>
          <ac:picMkLst>
            <pc:docMk/>
            <pc:sldMk cId="2874552648" sldId="626"/>
            <ac:picMk id="7" creationId="{90C7522F-18D3-4290-94BE-4B7D2B364283}"/>
          </ac:picMkLst>
        </pc:picChg>
      </pc:sldChg>
      <pc:sldChg chg="add del">
        <pc:chgData name="MANUEL ALBERTO GUEVARA  NAJARRO" userId="dc0839a7-ef25-445d-88fe-29223dfab4a5" providerId="ADAL" clId="{98FB8A92-BCA7-48CA-8F11-2B151231262F}" dt="2021-06-17T21:32:53.870" v="792" actId="47"/>
        <pc:sldMkLst>
          <pc:docMk/>
          <pc:sldMk cId="1149133547" sldId="627"/>
        </pc:sldMkLst>
      </pc:sldChg>
      <pc:sldChg chg="addSp delSp modSp add del mod">
        <pc:chgData name="MANUEL ALBERTO GUEVARA  NAJARRO" userId="dc0839a7-ef25-445d-88fe-29223dfab4a5" providerId="ADAL" clId="{98FB8A92-BCA7-48CA-8F11-2B151231262F}" dt="2021-06-17T21:21:05.539" v="714" actId="47"/>
        <pc:sldMkLst>
          <pc:docMk/>
          <pc:sldMk cId="919649173" sldId="628"/>
        </pc:sldMkLst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10" creationId="{A17995BC-2255-418D-A576-3046B7EE29B8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44" creationId="{D7C7A21B-B047-4F4A-A45C-520670EB04F7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45" creationId="{2CA0B8F8-4381-42AB-BA12-9204EB8C31DF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46" creationId="{C174F4DC-27EB-44E7-A8F4-4B7D4CE97113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47" creationId="{03264B68-6E60-457D-ABFD-3CABEB978B17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48" creationId="{EABDB000-D8B6-4A58-82EC-826897E93145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49" creationId="{60EFF3BC-FA50-4703-B8B0-A6344D2D8B0D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50" creationId="{133E363F-0772-446B-914E-A40203D3CEE3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51" creationId="{1811F2DF-85C5-45B4-B7C5-E61D663F4F91}"/>
          </ac:spMkLst>
        </pc:spChg>
        <pc:spChg chg="add del mod">
          <ac:chgData name="MANUEL ALBERTO GUEVARA  NAJARRO" userId="dc0839a7-ef25-445d-88fe-29223dfab4a5" providerId="ADAL" clId="{98FB8A92-BCA7-48CA-8F11-2B151231262F}" dt="2021-06-17T20:42:17.417" v="389"/>
          <ac:spMkLst>
            <pc:docMk/>
            <pc:sldMk cId="919649173" sldId="628"/>
            <ac:spMk id="52" creationId="{875CE6A0-2306-4DB4-9C92-57BC6E98D3DC}"/>
          </ac:spMkLst>
        </pc:spChg>
        <pc:spChg chg="add del mod">
          <ac:chgData name="MANUEL ALBERTO GUEVARA  NAJARRO" userId="dc0839a7-ef25-445d-88fe-29223dfab4a5" providerId="ADAL" clId="{98FB8A92-BCA7-48CA-8F11-2B151231262F}" dt="2021-06-17T20:42:17.417" v="389"/>
          <ac:spMkLst>
            <pc:docMk/>
            <pc:sldMk cId="919649173" sldId="628"/>
            <ac:spMk id="53" creationId="{E88B9CB1-1CD1-4407-9734-A3AC4BFACB90}"/>
          </ac:spMkLst>
        </pc:spChg>
        <pc:spChg chg="add del mod">
          <ac:chgData name="MANUEL ALBERTO GUEVARA  NAJARRO" userId="dc0839a7-ef25-445d-88fe-29223dfab4a5" providerId="ADAL" clId="{98FB8A92-BCA7-48CA-8F11-2B151231262F}" dt="2021-06-17T20:42:17.417" v="389"/>
          <ac:spMkLst>
            <pc:docMk/>
            <pc:sldMk cId="919649173" sldId="628"/>
            <ac:spMk id="54" creationId="{773013DE-E03C-48AD-A858-060600C47FD6}"/>
          </ac:spMkLst>
        </pc:spChg>
        <pc:spChg chg="add del mod">
          <ac:chgData name="MANUEL ALBERTO GUEVARA  NAJARRO" userId="dc0839a7-ef25-445d-88fe-29223dfab4a5" providerId="ADAL" clId="{98FB8A92-BCA7-48CA-8F11-2B151231262F}" dt="2021-06-17T20:42:17.417" v="389"/>
          <ac:spMkLst>
            <pc:docMk/>
            <pc:sldMk cId="919649173" sldId="628"/>
            <ac:spMk id="55" creationId="{732ABBB0-7D22-45D8-A578-F5F55E83C0A8}"/>
          </ac:spMkLst>
        </pc:spChg>
        <pc:spChg chg="add del mod">
          <ac:chgData name="MANUEL ALBERTO GUEVARA  NAJARRO" userId="dc0839a7-ef25-445d-88fe-29223dfab4a5" providerId="ADAL" clId="{98FB8A92-BCA7-48CA-8F11-2B151231262F}" dt="2021-06-17T20:42:17.417" v="389"/>
          <ac:spMkLst>
            <pc:docMk/>
            <pc:sldMk cId="919649173" sldId="628"/>
            <ac:spMk id="56" creationId="{A140825E-1FA4-4EA2-8F82-1DF6F0CC2C23}"/>
          </ac:spMkLst>
        </pc:spChg>
        <pc:spChg chg="add del mod">
          <ac:chgData name="MANUEL ALBERTO GUEVARA  NAJARRO" userId="dc0839a7-ef25-445d-88fe-29223dfab4a5" providerId="ADAL" clId="{98FB8A92-BCA7-48CA-8F11-2B151231262F}" dt="2021-06-17T20:42:17.417" v="389"/>
          <ac:spMkLst>
            <pc:docMk/>
            <pc:sldMk cId="919649173" sldId="628"/>
            <ac:spMk id="57" creationId="{31032977-C6C0-4570-9193-7F880AC62BF2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59" creationId="{279F5E95-2278-454F-8644-DCEEC970E3BC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60" creationId="{AEDFC964-23E2-480D-B171-377E1814E058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62" creationId="{5795A7A2-79C3-4255-B68C-1C6CE1981482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63" creationId="{95BA3D35-C84B-4B7D-8B05-9225D1107965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65" creationId="{6C95314F-5A26-41BC-950F-AC6E3B1551A8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66" creationId="{04012DC3-DF43-4775-81E5-493A945450DD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68" creationId="{1577FA11-FDCC-441D-9D21-CBE69DFBBA52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69" creationId="{6A686D76-90D0-4273-8E8F-68BB9CCEBB23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71" creationId="{E75EF82E-AA43-4C56-BD94-658CF1A86A40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72" creationId="{5B7DE895-04C7-4149-B079-86F184E298AB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74" creationId="{21E442F3-258D-4E74-9246-D009517A7352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75" creationId="{C4A6474B-099A-4AAD-8004-99B6BD27172B}"/>
          </ac:spMkLst>
        </pc:spChg>
        <pc:spChg chg="add del mod">
          <ac:chgData name="MANUEL ALBERTO GUEVARA  NAJARRO" userId="dc0839a7-ef25-445d-88fe-29223dfab4a5" providerId="ADAL" clId="{98FB8A92-BCA7-48CA-8F11-2B151231262F}" dt="2021-06-17T20:42:29.116" v="393"/>
          <ac:spMkLst>
            <pc:docMk/>
            <pc:sldMk cId="919649173" sldId="628"/>
            <ac:spMk id="76" creationId="{3AFCA0EE-E101-4230-9075-AE68500FBEBB}"/>
          </ac:spMkLst>
        </pc:spChg>
        <pc:spChg chg="add del mod">
          <ac:chgData name="MANUEL ALBERTO GUEVARA  NAJARRO" userId="dc0839a7-ef25-445d-88fe-29223dfab4a5" providerId="ADAL" clId="{98FB8A92-BCA7-48CA-8F11-2B151231262F}" dt="2021-06-17T20:42:29.116" v="393"/>
          <ac:spMkLst>
            <pc:docMk/>
            <pc:sldMk cId="919649173" sldId="628"/>
            <ac:spMk id="77" creationId="{F8C53359-0AF9-447E-A02F-BF45379CF0BE}"/>
          </ac:spMkLst>
        </pc:spChg>
        <pc:spChg chg="add del mod">
          <ac:chgData name="MANUEL ALBERTO GUEVARA  NAJARRO" userId="dc0839a7-ef25-445d-88fe-29223dfab4a5" providerId="ADAL" clId="{98FB8A92-BCA7-48CA-8F11-2B151231262F}" dt="2021-06-17T20:42:29.116" v="393"/>
          <ac:spMkLst>
            <pc:docMk/>
            <pc:sldMk cId="919649173" sldId="628"/>
            <ac:spMk id="78" creationId="{472C54B3-D510-4E1B-AB29-E1D112E08DB9}"/>
          </ac:spMkLst>
        </pc:spChg>
        <pc:spChg chg="add del mod">
          <ac:chgData name="MANUEL ALBERTO GUEVARA  NAJARRO" userId="dc0839a7-ef25-445d-88fe-29223dfab4a5" providerId="ADAL" clId="{98FB8A92-BCA7-48CA-8F11-2B151231262F}" dt="2021-06-17T20:42:29.116" v="393"/>
          <ac:spMkLst>
            <pc:docMk/>
            <pc:sldMk cId="919649173" sldId="628"/>
            <ac:spMk id="79" creationId="{2E062D18-3682-4F25-AD35-57F25EC0D4E7}"/>
          </ac:spMkLst>
        </pc:spChg>
        <pc:spChg chg="add del mod">
          <ac:chgData name="MANUEL ALBERTO GUEVARA  NAJARRO" userId="dc0839a7-ef25-445d-88fe-29223dfab4a5" providerId="ADAL" clId="{98FB8A92-BCA7-48CA-8F11-2B151231262F}" dt="2021-06-17T20:42:29.116" v="393"/>
          <ac:spMkLst>
            <pc:docMk/>
            <pc:sldMk cId="919649173" sldId="628"/>
            <ac:spMk id="80" creationId="{A3DBC556-0E0D-4721-AD86-A2DF67381774}"/>
          </ac:spMkLst>
        </pc:spChg>
        <pc:spChg chg="add del mod">
          <ac:chgData name="MANUEL ALBERTO GUEVARA  NAJARRO" userId="dc0839a7-ef25-445d-88fe-29223dfab4a5" providerId="ADAL" clId="{98FB8A92-BCA7-48CA-8F11-2B151231262F}" dt="2021-06-17T20:42:29.116" v="393"/>
          <ac:spMkLst>
            <pc:docMk/>
            <pc:sldMk cId="919649173" sldId="628"/>
            <ac:spMk id="81" creationId="{C61949CC-880F-42B1-966A-5950E100C0C5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83" creationId="{6892FFCA-AF3C-40D8-9C24-3733E1DDAB13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84" creationId="{FAEFB07C-AE40-40FF-B010-9204EB333FF4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86" creationId="{55F5B025-837F-4E20-AAAB-FB042FA18B14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87" creationId="{8FA4E657-25DC-4290-A8A7-88803D19B166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89" creationId="{EA2C6A65-E953-4256-A6B8-E2BCF291242E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90" creationId="{4713A628-E2E8-48F3-9E61-C57779E2FAA5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92" creationId="{F7BA2125-CEA5-4EA7-B520-A6F9D24B375B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93" creationId="{5540C74B-995F-4425-AD55-FDF96DC01883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95" creationId="{DB789874-FE27-49C8-BF70-28B77CBB35BC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96" creationId="{22444700-F736-4B8E-A91A-CFC704BF1C6D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98" creationId="{0638949D-1782-46AE-8F68-EDC12190E185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99" creationId="{1B37FDA5-DDBE-4FE6-A294-ABE75A33B59A}"/>
          </ac:spMkLst>
        </pc:spChg>
        <pc:spChg chg="add mod">
          <ac:chgData name="MANUEL ALBERTO GUEVARA  NAJARRO" userId="dc0839a7-ef25-445d-88fe-29223dfab4a5" providerId="ADAL" clId="{98FB8A92-BCA7-48CA-8F11-2B151231262F}" dt="2021-06-17T20:43:49.838" v="401" actId="207"/>
          <ac:spMkLst>
            <pc:docMk/>
            <pc:sldMk cId="919649173" sldId="628"/>
            <ac:spMk id="100" creationId="{EE23E786-288D-4063-B6DE-FCF8963901D3}"/>
          </ac:spMkLst>
        </pc:spChg>
        <pc:spChg chg="add mod">
          <ac:chgData name="MANUEL ALBERTO GUEVARA  NAJARRO" userId="dc0839a7-ef25-445d-88fe-29223dfab4a5" providerId="ADAL" clId="{98FB8A92-BCA7-48CA-8F11-2B151231262F}" dt="2021-06-17T20:43:53.422" v="402" actId="207"/>
          <ac:spMkLst>
            <pc:docMk/>
            <pc:sldMk cId="919649173" sldId="628"/>
            <ac:spMk id="101" creationId="{DF1BC56D-A00D-4502-A921-4E8292DB5EFD}"/>
          </ac:spMkLst>
        </pc:spChg>
        <pc:spChg chg="add mod">
          <ac:chgData name="MANUEL ALBERTO GUEVARA  NAJARRO" userId="dc0839a7-ef25-445d-88fe-29223dfab4a5" providerId="ADAL" clId="{98FB8A92-BCA7-48CA-8F11-2B151231262F}" dt="2021-06-17T20:43:56.655" v="403" actId="207"/>
          <ac:spMkLst>
            <pc:docMk/>
            <pc:sldMk cId="919649173" sldId="628"/>
            <ac:spMk id="102" creationId="{F11A435F-8820-4187-865B-1764DFC30EC6}"/>
          </ac:spMkLst>
        </pc:spChg>
        <pc:spChg chg="add mod">
          <ac:chgData name="MANUEL ALBERTO GUEVARA  NAJARRO" userId="dc0839a7-ef25-445d-88fe-29223dfab4a5" providerId="ADAL" clId="{98FB8A92-BCA7-48CA-8F11-2B151231262F}" dt="2021-06-17T20:43:59.708" v="404" actId="207"/>
          <ac:spMkLst>
            <pc:docMk/>
            <pc:sldMk cId="919649173" sldId="628"/>
            <ac:spMk id="103" creationId="{12B498B4-C029-4CD9-AE68-3ADB1F6DC8E3}"/>
          </ac:spMkLst>
        </pc:spChg>
        <pc:spChg chg="add mod">
          <ac:chgData name="MANUEL ALBERTO GUEVARA  NAJARRO" userId="dc0839a7-ef25-445d-88fe-29223dfab4a5" providerId="ADAL" clId="{98FB8A92-BCA7-48CA-8F11-2B151231262F}" dt="2021-06-17T20:44:04.872" v="405" actId="207"/>
          <ac:spMkLst>
            <pc:docMk/>
            <pc:sldMk cId="919649173" sldId="628"/>
            <ac:spMk id="104" creationId="{762A8EF4-5D61-427D-869A-D968D0D1147B}"/>
          </ac:spMkLst>
        </pc:spChg>
        <pc:spChg chg="add mod">
          <ac:chgData name="MANUEL ALBERTO GUEVARA  NAJARRO" userId="dc0839a7-ef25-445d-88fe-29223dfab4a5" providerId="ADAL" clId="{98FB8A92-BCA7-48CA-8F11-2B151231262F}" dt="2021-06-17T20:44:21.954" v="408" actId="207"/>
          <ac:spMkLst>
            <pc:docMk/>
            <pc:sldMk cId="919649173" sldId="628"/>
            <ac:spMk id="105" creationId="{0E896E69-CCA5-4FDD-99C7-5103ECA11A36}"/>
          </ac:spMkLst>
        </pc:spChg>
        <pc:spChg chg="mod topLvl">
          <ac:chgData name="MANUEL ALBERTO GUEVARA  NAJARRO" userId="dc0839a7-ef25-445d-88fe-29223dfab4a5" providerId="ADAL" clId="{98FB8A92-BCA7-48CA-8F11-2B151231262F}" dt="2021-06-17T20:44:35.961" v="410" actId="165"/>
          <ac:spMkLst>
            <pc:docMk/>
            <pc:sldMk cId="919649173" sldId="628"/>
            <ac:spMk id="107" creationId="{3888E005-69E3-4F7A-A6C4-5E11AC7F7C47}"/>
          </ac:spMkLst>
        </pc:spChg>
        <pc:spChg chg="del mod topLvl">
          <ac:chgData name="MANUEL ALBERTO GUEVARA  NAJARRO" userId="dc0839a7-ef25-445d-88fe-29223dfab4a5" providerId="ADAL" clId="{98FB8A92-BCA7-48CA-8F11-2B151231262F}" dt="2021-06-17T20:44:39.406" v="411" actId="478"/>
          <ac:spMkLst>
            <pc:docMk/>
            <pc:sldMk cId="919649173" sldId="628"/>
            <ac:spMk id="108" creationId="{4F35FAD9-5DC8-4D3C-AFC3-214754B01052}"/>
          </ac:spMkLst>
        </pc:spChg>
        <pc:spChg chg="mod topLvl">
          <ac:chgData name="MANUEL ALBERTO GUEVARA  NAJARRO" userId="dc0839a7-ef25-445d-88fe-29223dfab4a5" providerId="ADAL" clId="{98FB8A92-BCA7-48CA-8F11-2B151231262F}" dt="2021-06-17T20:44:35.961" v="410" actId="165"/>
          <ac:spMkLst>
            <pc:docMk/>
            <pc:sldMk cId="919649173" sldId="628"/>
            <ac:spMk id="110" creationId="{EBA60768-82F1-4166-AD30-212EACDE6B29}"/>
          </ac:spMkLst>
        </pc:spChg>
        <pc:spChg chg="del mod topLvl">
          <ac:chgData name="MANUEL ALBERTO GUEVARA  NAJARRO" userId="dc0839a7-ef25-445d-88fe-29223dfab4a5" providerId="ADAL" clId="{98FB8A92-BCA7-48CA-8F11-2B151231262F}" dt="2021-06-17T20:44:39.406" v="411" actId="478"/>
          <ac:spMkLst>
            <pc:docMk/>
            <pc:sldMk cId="919649173" sldId="628"/>
            <ac:spMk id="111" creationId="{7BE09CA9-5BF8-4B3B-B473-68C13050EB62}"/>
          </ac:spMkLst>
        </pc:spChg>
        <pc:spChg chg="mod topLvl">
          <ac:chgData name="MANUEL ALBERTO GUEVARA  NAJARRO" userId="dc0839a7-ef25-445d-88fe-29223dfab4a5" providerId="ADAL" clId="{98FB8A92-BCA7-48CA-8F11-2B151231262F}" dt="2021-06-17T20:44:35.961" v="410" actId="165"/>
          <ac:spMkLst>
            <pc:docMk/>
            <pc:sldMk cId="919649173" sldId="628"/>
            <ac:spMk id="113" creationId="{029ABA49-E388-4DA2-9AF3-7C5B38BD7B16}"/>
          </ac:spMkLst>
        </pc:spChg>
        <pc:spChg chg="del mod topLvl">
          <ac:chgData name="MANUEL ALBERTO GUEVARA  NAJARRO" userId="dc0839a7-ef25-445d-88fe-29223dfab4a5" providerId="ADAL" clId="{98FB8A92-BCA7-48CA-8F11-2B151231262F}" dt="2021-06-17T20:44:39.406" v="411" actId="478"/>
          <ac:spMkLst>
            <pc:docMk/>
            <pc:sldMk cId="919649173" sldId="628"/>
            <ac:spMk id="114" creationId="{B6E8F782-1D0C-4D73-92AE-1C0A9E18FCA1}"/>
          </ac:spMkLst>
        </pc:spChg>
        <pc:spChg chg="mod topLvl">
          <ac:chgData name="MANUEL ALBERTO GUEVARA  NAJARRO" userId="dc0839a7-ef25-445d-88fe-29223dfab4a5" providerId="ADAL" clId="{98FB8A92-BCA7-48CA-8F11-2B151231262F}" dt="2021-06-17T20:44:35.961" v="410" actId="165"/>
          <ac:spMkLst>
            <pc:docMk/>
            <pc:sldMk cId="919649173" sldId="628"/>
            <ac:spMk id="116" creationId="{0C9B5BBB-3E9D-41B8-9904-1AC859041451}"/>
          </ac:spMkLst>
        </pc:spChg>
        <pc:spChg chg="del mod topLvl">
          <ac:chgData name="MANUEL ALBERTO GUEVARA  NAJARRO" userId="dc0839a7-ef25-445d-88fe-29223dfab4a5" providerId="ADAL" clId="{98FB8A92-BCA7-48CA-8F11-2B151231262F}" dt="2021-06-17T20:44:39.406" v="411" actId="478"/>
          <ac:spMkLst>
            <pc:docMk/>
            <pc:sldMk cId="919649173" sldId="628"/>
            <ac:spMk id="117" creationId="{3A0646E1-D799-40A5-B266-C4E276429C28}"/>
          </ac:spMkLst>
        </pc:spChg>
        <pc:spChg chg="mod topLvl">
          <ac:chgData name="MANUEL ALBERTO GUEVARA  NAJARRO" userId="dc0839a7-ef25-445d-88fe-29223dfab4a5" providerId="ADAL" clId="{98FB8A92-BCA7-48CA-8F11-2B151231262F}" dt="2021-06-17T20:44:35.961" v="410" actId="165"/>
          <ac:spMkLst>
            <pc:docMk/>
            <pc:sldMk cId="919649173" sldId="628"/>
            <ac:spMk id="119" creationId="{0507E863-C4A1-4E3A-88EE-B1F4057431E2}"/>
          </ac:spMkLst>
        </pc:spChg>
        <pc:spChg chg="del mod topLvl">
          <ac:chgData name="MANUEL ALBERTO GUEVARA  NAJARRO" userId="dc0839a7-ef25-445d-88fe-29223dfab4a5" providerId="ADAL" clId="{98FB8A92-BCA7-48CA-8F11-2B151231262F}" dt="2021-06-17T20:44:39.406" v="411" actId="478"/>
          <ac:spMkLst>
            <pc:docMk/>
            <pc:sldMk cId="919649173" sldId="628"/>
            <ac:spMk id="120" creationId="{A4E0A58F-3792-4255-8A1D-25258307AAFF}"/>
          </ac:spMkLst>
        </pc:spChg>
        <pc:spChg chg="mod topLvl">
          <ac:chgData name="MANUEL ALBERTO GUEVARA  NAJARRO" userId="dc0839a7-ef25-445d-88fe-29223dfab4a5" providerId="ADAL" clId="{98FB8A92-BCA7-48CA-8F11-2B151231262F}" dt="2021-06-17T20:44:35.961" v="410" actId="165"/>
          <ac:spMkLst>
            <pc:docMk/>
            <pc:sldMk cId="919649173" sldId="628"/>
            <ac:spMk id="122" creationId="{E9B955B7-1F99-4460-A9EC-89922F63D2BE}"/>
          </ac:spMkLst>
        </pc:spChg>
        <pc:spChg chg="del mod topLvl">
          <ac:chgData name="MANUEL ALBERTO GUEVARA  NAJARRO" userId="dc0839a7-ef25-445d-88fe-29223dfab4a5" providerId="ADAL" clId="{98FB8A92-BCA7-48CA-8F11-2B151231262F}" dt="2021-06-17T20:44:39.406" v="411" actId="478"/>
          <ac:spMkLst>
            <pc:docMk/>
            <pc:sldMk cId="919649173" sldId="628"/>
            <ac:spMk id="123" creationId="{68B53FD5-C864-490A-8044-ACD5BE39DCD8}"/>
          </ac:spMkLst>
        </pc:spChg>
        <pc:grpChg chg="del">
          <ac:chgData name="MANUEL ALBERTO GUEVARA  NAJARRO" userId="dc0839a7-ef25-445d-88fe-29223dfab4a5" providerId="ADAL" clId="{98FB8A92-BCA7-48CA-8F11-2B151231262F}" dt="2021-06-17T20:38:24.234" v="385" actId="478"/>
          <ac:grpSpMkLst>
            <pc:docMk/>
            <pc:sldMk cId="919649173" sldId="628"/>
            <ac:grpSpMk id="11" creationId="{2D5E2D38-B66D-47F0-84C9-5CCD2E91197D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17.417" v="389"/>
          <ac:grpSpMkLst>
            <pc:docMk/>
            <pc:sldMk cId="919649173" sldId="628"/>
            <ac:grpSpMk id="58" creationId="{2006213A-9438-4C2A-A42E-39380DEF54C0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17.417" v="389"/>
          <ac:grpSpMkLst>
            <pc:docMk/>
            <pc:sldMk cId="919649173" sldId="628"/>
            <ac:grpSpMk id="61" creationId="{F26FA1FE-D91F-4B46-BF92-034DB375A523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17.417" v="389"/>
          <ac:grpSpMkLst>
            <pc:docMk/>
            <pc:sldMk cId="919649173" sldId="628"/>
            <ac:grpSpMk id="64" creationId="{D868D821-805C-4A67-BCDA-8A16BCB1DB6C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17.417" v="389"/>
          <ac:grpSpMkLst>
            <pc:docMk/>
            <pc:sldMk cId="919649173" sldId="628"/>
            <ac:grpSpMk id="67" creationId="{944016BD-7C41-4D3A-A90E-BF49C7EE5775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17.417" v="389"/>
          <ac:grpSpMkLst>
            <pc:docMk/>
            <pc:sldMk cId="919649173" sldId="628"/>
            <ac:grpSpMk id="70" creationId="{CDA9BF2D-2EB3-4D2A-918D-98A4EE49EFC6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17.417" v="389"/>
          <ac:grpSpMkLst>
            <pc:docMk/>
            <pc:sldMk cId="919649173" sldId="628"/>
            <ac:grpSpMk id="73" creationId="{46FA19D1-A4FD-4E1C-8354-703443EA2E83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29.116" v="393"/>
          <ac:grpSpMkLst>
            <pc:docMk/>
            <pc:sldMk cId="919649173" sldId="628"/>
            <ac:grpSpMk id="82" creationId="{94DC1E2F-BA61-4C88-9028-AEC6E374BDBD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29.116" v="393"/>
          <ac:grpSpMkLst>
            <pc:docMk/>
            <pc:sldMk cId="919649173" sldId="628"/>
            <ac:grpSpMk id="85" creationId="{5AFABFF1-210C-4C75-8A45-1168D31C623F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29.116" v="393"/>
          <ac:grpSpMkLst>
            <pc:docMk/>
            <pc:sldMk cId="919649173" sldId="628"/>
            <ac:grpSpMk id="88" creationId="{20B1EB8A-2246-49FD-A155-DDDBD626484F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29.116" v="393"/>
          <ac:grpSpMkLst>
            <pc:docMk/>
            <pc:sldMk cId="919649173" sldId="628"/>
            <ac:grpSpMk id="91" creationId="{A5C491A4-B8E6-4775-833F-D5597ADAA9FE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29.116" v="393"/>
          <ac:grpSpMkLst>
            <pc:docMk/>
            <pc:sldMk cId="919649173" sldId="628"/>
            <ac:grpSpMk id="94" creationId="{9C7B4F96-E4E6-42B3-99E3-32F8DD0790CA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29.116" v="393"/>
          <ac:grpSpMkLst>
            <pc:docMk/>
            <pc:sldMk cId="919649173" sldId="628"/>
            <ac:grpSpMk id="97" creationId="{8702B808-DD04-4EBD-A379-86E958BA4F9A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4:35.961" v="410" actId="165"/>
          <ac:grpSpMkLst>
            <pc:docMk/>
            <pc:sldMk cId="919649173" sldId="628"/>
            <ac:grpSpMk id="106" creationId="{6F22634E-8FC2-4DCF-A1C9-7F79A65CDEE0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4:35.961" v="410" actId="165"/>
          <ac:grpSpMkLst>
            <pc:docMk/>
            <pc:sldMk cId="919649173" sldId="628"/>
            <ac:grpSpMk id="109" creationId="{A64B0702-E911-4E8C-A582-15F102990B8F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4:35.961" v="410" actId="165"/>
          <ac:grpSpMkLst>
            <pc:docMk/>
            <pc:sldMk cId="919649173" sldId="628"/>
            <ac:grpSpMk id="112" creationId="{CFC140E8-384B-4DEF-92B6-9251ECD2AF02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4:35.961" v="410" actId="165"/>
          <ac:grpSpMkLst>
            <pc:docMk/>
            <pc:sldMk cId="919649173" sldId="628"/>
            <ac:grpSpMk id="115" creationId="{B2F61095-88BE-415D-87B8-AB5BFB503206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4:35.961" v="410" actId="165"/>
          <ac:grpSpMkLst>
            <pc:docMk/>
            <pc:sldMk cId="919649173" sldId="628"/>
            <ac:grpSpMk id="118" creationId="{3088BD5D-D35E-4B9D-9D3A-7682BCD733DD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4:35.961" v="410" actId="165"/>
          <ac:grpSpMkLst>
            <pc:docMk/>
            <pc:sldMk cId="919649173" sldId="628"/>
            <ac:grpSpMk id="121" creationId="{AE068DBE-7023-4EB6-8447-F1C65740AC97}"/>
          </ac:grpSpMkLst>
        </pc:grpChg>
        <pc:picChg chg="add del mod">
          <ac:chgData name="MANUEL ALBERTO GUEVARA  NAJARRO" userId="dc0839a7-ef25-445d-88fe-29223dfab4a5" providerId="ADAL" clId="{98FB8A92-BCA7-48CA-8F11-2B151231262F}" dt="2021-06-17T20:43:10.367" v="398"/>
          <ac:picMkLst>
            <pc:docMk/>
            <pc:sldMk cId="919649173" sldId="628"/>
            <ac:picMk id="124" creationId="{408FF750-E9D5-4B96-98E8-0709751BFD9A}"/>
          </ac:picMkLst>
        </pc:picChg>
        <pc:picChg chg="add del mod">
          <ac:chgData name="MANUEL ALBERTO GUEVARA  NAJARRO" userId="dc0839a7-ef25-445d-88fe-29223dfab4a5" providerId="ADAL" clId="{98FB8A92-BCA7-48CA-8F11-2B151231262F}" dt="2021-06-17T20:43:44.377" v="400" actId="21"/>
          <ac:picMkLst>
            <pc:docMk/>
            <pc:sldMk cId="919649173" sldId="628"/>
            <ac:picMk id="125" creationId="{54F72207-80F4-487F-BEFA-F8DA0A141FFE}"/>
          </ac:picMkLst>
        </pc:picChg>
        <pc:picChg chg="add del mod">
          <ac:chgData name="MANUEL ALBERTO GUEVARA  NAJARRO" userId="dc0839a7-ef25-445d-88fe-29223dfab4a5" providerId="ADAL" clId="{98FB8A92-BCA7-48CA-8F11-2B151231262F}" dt="2021-06-17T20:43:44.377" v="400" actId="21"/>
          <ac:picMkLst>
            <pc:docMk/>
            <pc:sldMk cId="919649173" sldId="628"/>
            <ac:picMk id="126" creationId="{E9CAC084-DE54-4429-96EA-E17ECE835ADB}"/>
          </ac:picMkLst>
        </pc:picChg>
        <pc:picChg chg="add del mod">
          <ac:chgData name="MANUEL ALBERTO GUEVARA  NAJARRO" userId="dc0839a7-ef25-445d-88fe-29223dfab4a5" providerId="ADAL" clId="{98FB8A92-BCA7-48CA-8F11-2B151231262F}" dt="2021-06-17T20:43:44.377" v="400" actId="21"/>
          <ac:picMkLst>
            <pc:docMk/>
            <pc:sldMk cId="919649173" sldId="628"/>
            <ac:picMk id="127" creationId="{DF76B471-12BB-4F89-A5B7-E3A6643898BB}"/>
          </ac:picMkLst>
        </pc:picChg>
        <pc:picChg chg="add del mod">
          <ac:chgData name="MANUEL ALBERTO GUEVARA  NAJARRO" userId="dc0839a7-ef25-445d-88fe-29223dfab4a5" providerId="ADAL" clId="{98FB8A92-BCA7-48CA-8F11-2B151231262F}" dt="2021-06-17T20:43:44.377" v="400" actId="21"/>
          <ac:picMkLst>
            <pc:docMk/>
            <pc:sldMk cId="919649173" sldId="628"/>
            <ac:picMk id="128" creationId="{CC75EE25-5745-440F-BC88-EA5A0B5B80CD}"/>
          </ac:picMkLst>
        </pc:picChg>
        <pc:picChg chg="add del mod">
          <ac:chgData name="MANUEL ALBERTO GUEVARA  NAJARRO" userId="dc0839a7-ef25-445d-88fe-29223dfab4a5" providerId="ADAL" clId="{98FB8A92-BCA7-48CA-8F11-2B151231262F}" dt="2021-06-17T20:43:44.377" v="400" actId="21"/>
          <ac:picMkLst>
            <pc:docMk/>
            <pc:sldMk cId="919649173" sldId="628"/>
            <ac:picMk id="129" creationId="{122500E8-7427-43A3-AEA1-A953031828F9}"/>
          </ac:picMkLst>
        </pc:picChg>
        <pc:picChg chg="add del mod">
          <ac:chgData name="MANUEL ALBERTO GUEVARA  NAJARRO" userId="dc0839a7-ef25-445d-88fe-29223dfab4a5" providerId="ADAL" clId="{98FB8A92-BCA7-48CA-8F11-2B151231262F}" dt="2021-06-17T20:43:44.377" v="400" actId="21"/>
          <ac:picMkLst>
            <pc:docMk/>
            <pc:sldMk cId="919649173" sldId="628"/>
            <ac:picMk id="130" creationId="{58C93FEE-DE88-48CD-88BC-F1508578CA8A}"/>
          </ac:picMkLst>
        </pc:picChg>
        <pc:picChg chg="add mod">
          <ac:chgData name="MANUEL ALBERTO GUEVARA  NAJARRO" userId="dc0839a7-ef25-445d-88fe-29223dfab4a5" providerId="ADAL" clId="{98FB8A92-BCA7-48CA-8F11-2B151231262F}" dt="2021-06-17T20:44:22.871" v="409"/>
          <ac:picMkLst>
            <pc:docMk/>
            <pc:sldMk cId="919649173" sldId="628"/>
            <ac:picMk id="131" creationId="{E26A2ED5-5032-4F32-861C-995D719B18F3}"/>
          </ac:picMkLst>
        </pc:picChg>
        <pc:picChg chg="add mod">
          <ac:chgData name="MANUEL ALBERTO GUEVARA  NAJARRO" userId="dc0839a7-ef25-445d-88fe-29223dfab4a5" providerId="ADAL" clId="{98FB8A92-BCA7-48CA-8F11-2B151231262F}" dt="2021-06-17T20:44:22.871" v="409"/>
          <ac:picMkLst>
            <pc:docMk/>
            <pc:sldMk cId="919649173" sldId="628"/>
            <ac:picMk id="132" creationId="{7FFD304D-F441-44E3-B840-E3FBA4BB3CA6}"/>
          </ac:picMkLst>
        </pc:picChg>
        <pc:picChg chg="add mod">
          <ac:chgData name="MANUEL ALBERTO GUEVARA  NAJARRO" userId="dc0839a7-ef25-445d-88fe-29223dfab4a5" providerId="ADAL" clId="{98FB8A92-BCA7-48CA-8F11-2B151231262F}" dt="2021-06-17T20:44:22.871" v="409"/>
          <ac:picMkLst>
            <pc:docMk/>
            <pc:sldMk cId="919649173" sldId="628"/>
            <ac:picMk id="133" creationId="{82B8083F-99CE-4CA6-B2EE-C630B4911387}"/>
          </ac:picMkLst>
        </pc:picChg>
        <pc:picChg chg="add mod">
          <ac:chgData name="MANUEL ALBERTO GUEVARA  NAJARRO" userId="dc0839a7-ef25-445d-88fe-29223dfab4a5" providerId="ADAL" clId="{98FB8A92-BCA7-48CA-8F11-2B151231262F}" dt="2021-06-17T20:44:22.871" v="409"/>
          <ac:picMkLst>
            <pc:docMk/>
            <pc:sldMk cId="919649173" sldId="628"/>
            <ac:picMk id="134" creationId="{6251AD4A-A3D7-4CB9-A05B-E777662F6397}"/>
          </ac:picMkLst>
        </pc:picChg>
        <pc:picChg chg="add mod">
          <ac:chgData name="MANUEL ALBERTO GUEVARA  NAJARRO" userId="dc0839a7-ef25-445d-88fe-29223dfab4a5" providerId="ADAL" clId="{98FB8A92-BCA7-48CA-8F11-2B151231262F}" dt="2021-06-17T20:44:22.871" v="409"/>
          <ac:picMkLst>
            <pc:docMk/>
            <pc:sldMk cId="919649173" sldId="628"/>
            <ac:picMk id="135" creationId="{F3902A19-D4CB-4E91-84BC-38BBE04E1EDB}"/>
          </ac:picMkLst>
        </pc:picChg>
        <pc:picChg chg="add mod">
          <ac:chgData name="MANUEL ALBERTO GUEVARA  NAJARRO" userId="dc0839a7-ef25-445d-88fe-29223dfab4a5" providerId="ADAL" clId="{98FB8A92-BCA7-48CA-8F11-2B151231262F}" dt="2021-06-17T20:44:22.871" v="409"/>
          <ac:picMkLst>
            <pc:docMk/>
            <pc:sldMk cId="919649173" sldId="628"/>
            <ac:picMk id="136" creationId="{9F8872A5-0E0C-4FAA-B0D6-B9B0C7ADD7D1}"/>
          </ac:picMkLst>
        </pc:picChg>
        <pc:cxnChg chg="mod">
          <ac:chgData name="MANUEL ALBERTO GUEVARA  NAJARRO" userId="dc0839a7-ef25-445d-88fe-29223dfab4a5" providerId="ADAL" clId="{98FB8A92-BCA7-48CA-8F11-2B151231262F}" dt="2021-06-17T20:38:24.234" v="385" actId="478"/>
          <ac:cxnSpMkLst>
            <pc:docMk/>
            <pc:sldMk cId="919649173" sldId="628"/>
            <ac:cxnSpMk id="32" creationId="{9C81D184-C640-498C-BC04-06769E6200E5}"/>
          </ac:cxnSpMkLst>
        </pc:cxnChg>
        <pc:cxnChg chg="mod">
          <ac:chgData name="MANUEL ALBERTO GUEVARA  NAJARRO" userId="dc0839a7-ef25-445d-88fe-29223dfab4a5" providerId="ADAL" clId="{98FB8A92-BCA7-48CA-8F11-2B151231262F}" dt="2021-06-17T20:38:24.234" v="385" actId="478"/>
          <ac:cxnSpMkLst>
            <pc:docMk/>
            <pc:sldMk cId="919649173" sldId="628"/>
            <ac:cxnSpMk id="38" creationId="{2C8A69AA-E82C-4EBD-9B99-3D670B85943C}"/>
          </ac:cxnSpMkLst>
        </pc:cxnChg>
        <pc:cxnChg chg="mod">
          <ac:chgData name="MANUEL ALBERTO GUEVARA  NAJARRO" userId="dc0839a7-ef25-445d-88fe-29223dfab4a5" providerId="ADAL" clId="{98FB8A92-BCA7-48CA-8F11-2B151231262F}" dt="2021-06-17T20:38:24.234" v="385" actId="478"/>
          <ac:cxnSpMkLst>
            <pc:docMk/>
            <pc:sldMk cId="919649173" sldId="628"/>
            <ac:cxnSpMk id="42" creationId="{13FF14DD-D98E-49B3-A9BA-8A48E3AC0CED}"/>
          </ac:cxnSpMkLst>
        </pc:cxnChg>
        <pc:cxnChg chg="mod">
          <ac:chgData name="MANUEL ALBERTO GUEVARA  NAJARRO" userId="dc0839a7-ef25-445d-88fe-29223dfab4a5" providerId="ADAL" clId="{98FB8A92-BCA7-48CA-8F11-2B151231262F}" dt="2021-06-17T20:38:24.234" v="385" actId="478"/>
          <ac:cxnSpMkLst>
            <pc:docMk/>
            <pc:sldMk cId="919649173" sldId="628"/>
            <ac:cxnSpMk id="43" creationId="{E769F480-F72A-4BBD-986D-168843B3E43B}"/>
          </ac:cxnSpMkLst>
        </pc:cxnChg>
      </pc:sldChg>
      <pc:sldChg chg="addSp delSp modSp add del mod">
        <pc:chgData name="MANUEL ALBERTO GUEVARA  NAJARRO" userId="dc0839a7-ef25-445d-88fe-29223dfab4a5" providerId="ADAL" clId="{98FB8A92-BCA7-48CA-8F11-2B151231262F}" dt="2021-06-17T20:59:02.882" v="650" actId="47"/>
        <pc:sldMkLst>
          <pc:docMk/>
          <pc:sldMk cId="1108146528" sldId="629"/>
        </pc:sldMkLst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2" creationId="{279408E2-220A-462D-AFE7-539E0D7063A3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3" creationId="{04438386-D8AF-45A9-9260-79AB20ED98CE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4" creationId="{DE5ABE62-F688-4419-9697-A15C3C1B2FD5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5" creationId="{76D3561D-EB84-45E9-926C-8BE14F9CE100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6" creationId="{7682CED4-A6CF-4219-A64D-366E1B4BC029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7" creationId="{2C9080CB-32F3-4AE7-BE93-62CD6B5C8309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8" creationId="{F0A4331F-177A-4486-B971-D683C80C9104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9" creationId="{80467875-9AC5-4F85-BCBD-E9F45051D103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0" creationId="{CB26EEE9-F214-431B-9569-6F720FA493AB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1" creationId="{D502E5B7-A814-402B-BCDA-BDA583093D59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2" creationId="{2EEE8ED9-4AEF-4E3C-A59A-CCEC78D4B2BC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3" creationId="{E5F585AF-A511-446B-9CBA-130A99678D23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4" creationId="{9F85B130-2956-4DCD-B1AD-3FA6C3863507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5" creationId="{F60F1AC2-0687-4D54-833C-6FC35BEC42B4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6" creationId="{9DE0066B-C501-4559-8F95-2FF09CE11075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7" creationId="{7135C2B3-8BCD-4BDC-8229-D746A733AC9A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8" creationId="{0E44B549-B04E-49EE-8984-C7D6C3A210DF}"/>
          </ac:spMkLst>
        </pc:spChg>
        <pc:spChg chg="add mod">
          <ac:chgData name="MANUEL ALBERTO GUEVARA  NAJARRO" userId="dc0839a7-ef25-445d-88fe-29223dfab4a5" providerId="ADAL" clId="{98FB8A92-BCA7-48CA-8F11-2B151231262F}" dt="2021-06-17T20:47:23.076" v="446" actId="1037"/>
          <ac:spMkLst>
            <pc:docMk/>
            <pc:sldMk cId="1108146528" sldId="629"/>
            <ac:spMk id="39" creationId="{ACC695CE-44CC-4B6E-A480-F9F483B6AB96}"/>
          </ac:spMkLst>
        </pc:spChg>
        <pc:spChg chg="add mod">
          <ac:chgData name="MANUEL ALBERTO GUEVARA  NAJARRO" userId="dc0839a7-ef25-445d-88fe-29223dfab4a5" providerId="ADAL" clId="{98FB8A92-BCA7-48CA-8F11-2B151231262F}" dt="2021-06-17T20:50:01.777" v="504" actId="1035"/>
          <ac:spMkLst>
            <pc:docMk/>
            <pc:sldMk cId="1108146528" sldId="629"/>
            <ac:spMk id="40" creationId="{C355B0CF-6879-4060-9B65-E091EA5B23D9}"/>
          </ac:spMkLst>
        </pc:spChg>
        <pc:spChg chg="add del mod">
          <ac:chgData name="MANUEL ALBERTO GUEVARA  NAJARRO" userId="dc0839a7-ef25-445d-88fe-29223dfab4a5" providerId="ADAL" clId="{98FB8A92-BCA7-48CA-8F11-2B151231262F}" dt="2021-06-17T20:46:19.877" v="423" actId="478"/>
          <ac:spMkLst>
            <pc:docMk/>
            <pc:sldMk cId="1108146528" sldId="629"/>
            <ac:spMk id="41" creationId="{D4B932D7-C73A-4F80-99E8-F9AB77348FCA}"/>
          </ac:spMkLst>
        </pc:spChg>
        <pc:spChg chg="add mod">
          <ac:chgData name="MANUEL ALBERTO GUEVARA  NAJARRO" userId="dc0839a7-ef25-445d-88fe-29223dfab4a5" providerId="ADAL" clId="{98FB8A92-BCA7-48CA-8F11-2B151231262F}" dt="2021-06-17T20:47:35.097" v="455" actId="1038"/>
          <ac:spMkLst>
            <pc:docMk/>
            <pc:sldMk cId="1108146528" sldId="629"/>
            <ac:spMk id="42" creationId="{E7D2B2B0-17C2-4943-8E20-4437192CAD2F}"/>
          </ac:spMkLst>
        </pc:spChg>
        <pc:spChg chg="add mod">
          <ac:chgData name="MANUEL ALBERTO GUEVARA  NAJARRO" userId="dc0839a7-ef25-445d-88fe-29223dfab4a5" providerId="ADAL" clId="{98FB8A92-BCA7-48CA-8F11-2B151231262F}" dt="2021-06-17T20:50:01.777" v="504" actId="1035"/>
          <ac:spMkLst>
            <pc:docMk/>
            <pc:sldMk cId="1108146528" sldId="629"/>
            <ac:spMk id="43" creationId="{F924FD13-0A7D-416A-BA1A-CB3B19374B83}"/>
          </ac:spMkLst>
        </pc:spChg>
        <pc:spChg chg="add del mod">
          <ac:chgData name="MANUEL ALBERTO GUEVARA  NAJARRO" userId="dc0839a7-ef25-445d-88fe-29223dfab4a5" providerId="ADAL" clId="{98FB8A92-BCA7-48CA-8F11-2B151231262F}" dt="2021-06-17T20:46:19.877" v="423" actId="478"/>
          <ac:spMkLst>
            <pc:docMk/>
            <pc:sldMk cId="1108146528" sldId="629"/>
            <ac:spMk id="44" creationId="{B3866260-1651-4807-8EA5-A0AEC8028581}"/>
          </ac:spMkLst>
        </pc:spChg>
        <pc:spChg chg="add mod">
          <ac:chgData name="MANUEL ALBERTO GUEVARA  NAJARRO" userId="dc0839a7-ef25-445d-88fe-29223dfab4a5" providerId="ADAL" clId="{98FB8A92-BCA7-48CA-8F11-2B151231262F}" dt="2021-06-17T20:47:23.076" v="446" actId="1037"/>
          <ac:spMkLst>
            <pc:docMk/>
            <pc:sldMk cId="1108146528" sldId="629"/>
            <ac:spMk id="45" creationId="{A11AFCFC-2540-47C6-B450-9F3938378212}"/>
          </ac:spMkLst>
        </pc:spChg>
        <pc:spChg chg="add del mod">
          <ac:chgData name="MANUEL ALBERTO GUEVARA  NAJARRO" userId="dc0839a7-ef25-445d-88fe-29223dfab4a5" providerId="ADAL" clId="{98FB8A92-BCA7-48CA-8F11-2B151231262F}" dt="2021-06-17T20:50:04.402" v="505" actId="478"/>
          <ac:spMkLst>
            <pc:docMk/>
            <pc:sldMk cId="1108146528" sldId="629"/>
            <ac:spMk id="46" creationId="{0E35263E-6331-44AB-A943-D26438CCAA9C}"/>
          </ac:spMkLst>
        </pc:spChg>
        <pc:spChg chg="add del mod">
          <ac:chgData name="MANUEL ALBERTO GUEVARA  NAJARRO" userId="dc0839a7-ef25-445d-88fe-29223dfab4a5" providerId="ADAL" clId="{98FB8A92-BCA7-48CA-8F11-2B151231262F}" dt="2021-06-17T20:46:19.877" v="423" actId="478"/>
          <ac:spMkLst>
            <pc:docMk/>
            <pc:sldMk cId="1108146528" sldId="629"/>
            <ac:spMk id="47" creationId="{6B92C311-0F48-4D60-B8FB-1A856F9091FD}"/>
          </ac:spMkLst>
        </pc:spChg>
        <pc:spChg chg="add mod">
          <ac:chgData name="MANUEL ALBERTO GUEVARA  NAJARRO" userId="dc0839a7-ef25-445d-88fe-29223dfab4a5" providerId="ADAL" clId="{98FB8A92-BCA7-48CA-8F11-2B151231262F}" dt="2021-06-17T20:47:35.097" v="455" actId="1038"/>
          <ac:spMkLst>
            <pc:docMk/>
            <pc:sldMk cId="1108146528" sldId="629"/>
            <ac:spMk id="48" creationId="{623F76FC-39AA-46BA-9428-0000BF320917}"/>
          </ac:spMkLst>
        </pc:spChg>
        <pc:spChg chg="add del mod">
          <ac:chgData name="MANUEL ALBERTO GUEVARA  NAJARRO" userId="dc0839a7-ef25-445d-88fe-29223dfab4a5" providerId="ADAL" clId="{98FB8A92-BCA7-48CA-8F11-2B151231262F}" dt="2021-06-17T20:50:04.402" v="505" actId="478"/>
          <ac:spMkLst>
            <pc:docMk/>
            <pc:sldMk cId="1108146528" sldId="629"/>
            <ac:spMk id="49" creationId="{3941BB46-F846-411E-83AF-59E30F5F19DE}"/>
          </ac:spMkLst>
        </pc:spChg>
        <pc:spChg chg="add del mod">
          <ac:chgData name="MANUEL ALBERTO GUEVARA  NAJARRO" userId="dc0839a7-ef25-445d-88fe-29223dfab4a5" providerId="ADAL" clId="{98FB8A92-BCA7-48CA-8F11-2B151231262F}" dt="2021-06-17T20:46:19.877" v="423" actId="478"/>
          <ac:spMkLst>
            <pc:docMk/>
            <pc:sldMk cId="1108146528" sldId="629"/>
            <ac:spMk id="50" creationId="{87A4597C-749A-442C-B144-EB899A14801C}"/>
          </ac:spMkLst>
        </pc:spChg>
        <pc:spChg chg="add mod">
          <ac:chgData name="MANUEL ALBERTO GUEVARA  NAJARRO" userId="dc0839a7-ef25-445d-88fe-29223dfab4a5" providerId="ADAL" clId="{98FB8A92-BCA7-48CA-8F11-2B151231262F}" dt="2021-06-17T20:50:40.147" v="599" actId="790"/>
          <ac:spMkLst>
            <pc:docMk/>
            <pc:sldMk cId="1108146528" sldId="629"/>
            <ac:spMk id="55" creationId="{44EFE15E-4CBC-4AC5-974A-C4C18972DD37}"/>
          </ac:spMkLst>
        </pc:spChg>
        <pc:spChg chg="add mod">
          <ac:chgData name="MANUEL ALBERTO GUEVARA  NAJARRO" userId="dc0839a7-ef25-445d-88fe-29223dfab4a5" providerId="ADAL" clId="{98FB8A92-BCA7-48CA-8F11-2B151231262F}" dt="2021-06-17T20:51:49.327" v="625" actId="14100"/>
          <ac:spMkLst>
            <pc:docMk/>
            <pc:sldMk cId="1108146528" sldId="629"/>
            <ac:spMk id="56" creationId="{DAEE2C90-2FD8-4EA6-AA4D-843E87469421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00" creationId="{EE23E786-288D-4063-B6DE-FCF8963901D3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01" creationId="{DF1BC56D-A00D-4502-A921-4E8292DB5EFD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02" creationId="{F11A435F-8820-4187-865B-1764DFC30EC6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03" creationId="{12B498B4-C029-4CD9-AE68-3ADB1F6DC8E3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04" creationId="{762A8EF4-5D61-427D-869A-D968D0D1147B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05" creationId="{0E896E69-CCA5-4FDD-99C7-5103ECA11A36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07" creationId="{3888E005-69E3-4F7A-A6C4-5E11AC7F7C47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10" creationId="{EBA60768-82F1-4166-AD30-212EACDE6B29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13" creationId="{029ABA49-E388-4DA2-9AF3-7C5B38BD7B16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16" creationId="{0C9B5BBB-3E9D-41B8-9904-1AC859041451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19" creationId="{0507E863-C4A1-4E3A-88EE-B1F4057431E2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22" creationId="{E9B955B7-1F99-4460-A9EC-89922F63D2BE}"/>
          </ac:spMkLst>
        </pc:spChg>
        <pc:picChg chg="add mod">
          <ac:chgData name="MANUEL ALBERTO GUEVARA  NAJARRO" userId="dc0839a7-ef25-445d-88fe-29223dfab4a5" providerId="ADAL" clId="{98FB8A92-BCA7-48CA-8F11-2B151231262F}" dt="2021-06-17T20:47:23.076" v="446" actId="1037"/>
          <ac:picMkLst>
            <pc:docMk/>
            <pc:sldMk cId="1108146528" sldId="629"/>
            <ac:picMk id="51" creationId="{E01BF0BA-DEFA-4C51-9132-EBA48F500DF8}"/>
          </ac:picMkLst>
        </pc:picChg>
        <pc:picChg chg="add mod">
          <ac:chgData name="MANUEL ALBERTO GUEVARA  NAJARRO" userId="dc0839a7-ef25-445d-88fe-29223dfab4a5" providerId="ADAL" clId="{98FB8A92-BCA7-48CA-8F11-2B151231262F}" dt="2021-06-17T20:47:35.097" v="455" actId="1038"/>
          <ac:picMkLst>
            <pc:docMk/>
            <pc:sldMk cId="1108146528" sldId="629"/>
            <ac:picMk id="52" creationId="{F3BAC3D1-176C-49EB-85CC-7901A855F4C6}"/>
          </ac:picMkLst>
        </pc:picChg>
        <pc:picChg chg="add mod">
          <ac:chgData name="MANUEL ALBERTO GUEVARA  NAJARRO" userId="dc0839a7-ef25-445d-88fe-29223dfab4a5" providerId="ADAL" clId="{98FB8A92-BCA7-48CA-8F11-2B151231262F}" dt="2021-06-17T20:47:23.076" v="446" actId="1037"/>
          <ac:picMkLst>
            <pc:docMk/>
            <pc:sldMk cId="1108146528" sldId="629"/>
            <ac:picMk id="53" creationId="{5F227B4B-07E1-4668-A411-9B42DAA84F10}"/>
          </ac:picMkLst>
        </pc:picChg>
        <pc:picChg chg="add mod">
          <ac:chgData name="MANUEL ALBERTO GUEVARA  NAJARRO" userId="dc0839a7-ef25-445d-88fe-29223dfab4a5" providerId="ADAL" clId="{98FB8A92-BCA7-48CA-8F11-2B151231262F}" dt="2021-06-17T20:47:35.097" v="455" actId="1038"/>
          <ac:picMkLst>
            <pc:docMk/>
            <pc:sldMk cId="1108146528" sldId="629"/>
            <ac:picMk id="54" creationId="{54CC9A94-2017-4422-9D43-845757D632B2}"/>
          </ac:picMkLst>
        </pc:picChg>
        <pc:picChg chg="del">
          <ac:chgData name="MANUEL ALBERTO GUEVARA  NAJARRO" userId="dc0839a7-ef25-445d-88fe-29223dfab4a5" providerId="ADAL" clId="{98FB8A92-BCA7-48CA-8F11-2B151231262F}" dt="2021-06-17T20:45:15.511" v="413" actId="478"/>
          <ac:picMkLst>
            <pc:docMk/>
            <pc:sldMk cId="1108146528" sldId="629"/>
            <ac:picMk id="131" creationId="{E26A2ED5-5032-4F32-861C-995D719B18F3}"/>
          </ac:picMkLst>
        </pc:picChg>
        <pc:picChg chg="del">
          <ac:chgData name="MANUEL ALBERTO GUEVARA  NAJARRO" userId="dc0839a7-ef25-445d-88fe-29223dfab4a5" providerId="ADAL" clId="{98FB8A92-BCA7-48CA-8F11-2B151231262F}" dt="2021-06-17T20:45:15.511" v="413" actId="478"/>
          <ac:picMkLst>
            <pc:docMk/>
            <pc:sldMk cId="1108146528" sldId="629"/>
            <ac:picMk id="132" creationId="{7FFD304D-F441-44E3-B840-E3FBA4BB3CA6}"/>
          </ac:picMkLst>
        </pc:picChg>
        <pc:picChg chg="del">
          <ac:chgData name="MANUEL ALBERTO GUEVARA  NAJARRO" userId="dc0839a7-ef25-445d-88fe-29223dfab4a5" providerId="ADAL" clId="{98FB8A92-BCA7-48CA-8F11-2B151231262F}" dt="2021-06-17T20:45:15.511" v="413" actId="478"/>
          <ac:picMkLst>
            <pc:docMk/>
            <pc:sldMk cId="1108146528" sldId="629"/>
            <ac:picMk id="133" creationId="{82B8083F-99CE-4CA6-B2EE-C630B4911387}"/>
          </ac:picMkLst>
        </pc:picChg>
        <pc:picChg chg="del">
          <ac:chgData name="MANUEL ALBERTO GUEVARA  NAJARRO" userId="dc0839a7-ef25-445d-88fe-29223dfab4a5" providerId="ADAL" clId="{98FB8A92-BCA7-48CA-8F11-2B151231262F}" dt="2021-06-17T20:45:15.511" v="413" actId="478"/>
          <ac:picMkLst>
            <pc:docMk/>
            <pc:sldMk cId="1108146528" sldId="629"/>
            <ac:picMk id="134" creationId="{6251AD4A-A3D7-4CB9-A05B-E777662F6397}"/>
          </ac:picMkLst>
        </pc:picChg>
        <pc:picChg chg="del">
          <ac:chgData name="MANUEL ALBERTO GUEVARA  NAJARRO" userId="dc0839a7-ef25-445d-88fe-29223dfab4a5" providerId="ADAL" clId="{98FB8A92-BCA7-48CA-8F11-2B151231262F}" dt="2021-06-17T20:45:15.511" v="413" actId="478"/>
          <ac:picMkLst>
            <pc:docMk/>
            <pc:sldMk cId="1108146528" sldId="629"/>
            <ac:picMk id="135" creationId="{F3902A19-D4CB-4E91-84BC-38BBE04E1EDB}"/>
          </ac:picMkLst>
        </pc:picChg>
        <pc:picChg chg="del">
          <ac:chgData name="MANUEL ALBERTO GUEVARA  NAJARRO" userId="dc0839a7-ef25-445d-88fe-29223dfab4a5" providerId="ADAL" clId="{98FB8A92-BCA7-48CA-8F11-2B151231262F}" dt="2021-06-17T20:45:15.511" v="413" actId="478"/>
          <ac:picMkLst>
            <pc:docMk/>
            <pc:sldMk cId="1108146528" sldId="629"/>
            <ac:picMk id="136" creationId="{9F8872A5-0E0C-4FAA-B0D6-B9B0C7ADD7D1}"/>
          </ac:picMkLst>
        </pc:picChg>
      </pc:sldChg>
      <pc:sldChg chg="add del">
        <pc:chgData name="MANUEL ALBERTO GUEVARA  NAJARRO" userId="dc0839a7-ef25-445d-88fe-29223dfab4a5" providerId="ADAL" clId="{98FB8A92-BCA7-48CA-8F11-2B151231262F}" dt="2021-06-17T20:42:11.436" v="387" actId="22"/>
        <pc:sldMkLst>
          <pc:docMk/>
          <pc:sldMk cId="3810889754" sldId="629"/>
        </pc:sldMkLst>
      </pc:sldChg>
      <pc:sldChg chg="addSp delSp modSp add mod ord">
        <pc:chgData name="MANUEL ALBERTO GUEVARA  NAJARRO" userId="dc0839a7-ef25-445d-88fe-29223dfab4a5" providerId="ADAL" clId="{98FB8A92-BCA7-48CA-8F11-2B151231262F}" dt="2021-06-17T21:28:30.578" v="771" actId="14826"/>
        <pc:sldMkLst>
          <pc:docMk/>
          <pc:sldMk cId="2932305907" sldId="630"/>
        </pc:sldMkLst>
        <pc:spChg chg="mod">
          <ac:chgData name="MANUEL ALBERTO GUEVARA  NAJARRO" userId="dc0839a7-ef25-445d-88fe-29223dfab4a5" providerId="ADAL" clId="{98FB8A92-BCA7-48CA-8F11-2B151231262F}" dt="2021-06-17T21:00:53.515" v="675" actId="1037"/>
          <ac:spMkLst>
            <pc:docMk/>
            <pc:sldMk cId="2932305907" sldId="630"/>
            <ac:spMk id="39" creationId="{ACC695CE-44CC-4B6E-A480-F9F483B6AB96}"/>
          </ac:spMkLst>
        </pc:spChg>
        <pc:spChg chg="mod">
          <ac:chgData name="MANUEL ALBERTO GUEVARA  NAJARRO" userId="dc0839a7-ef25-445d-88fe-29223dfab4a5" providerId="ADAL" clId="{98FB8A92-BCA7-48CA-8F11-2B151231262F}" dt="2021-06-17T21:00:53.515" v="675" actId="1037"/>
          <ac:spMkLst>
            <pc:docMk/>
            <pc:sldMk cId="2932305907" sldId="630"/>
            <ac:spMk id="40" creationId="{C355B0CF-6879-4060-9B65-E091EA5B23D9}"/>
          </ac:spMkLst>
        </pc:spChg>
        <pc:spChg chg="mod">
          <ac:chgData name="MANUEL ALBERTO GUEVARA  NAJARRO" userId="dc0839a7-ef25-445d-88fe-29223dfab4a5" providerId="ADAL" clId="{98FB8A92-BCA7-48CA-8F11-2B151231262F}" dt="2021-06-17T21:00:53.515" v="675" actId="1037"/>
          <ac:spMkLst>
            <pc:docMk/>
            <pc:sldMk cId="2932305907" sldId="630"/>
            <ac:spMk id="42" creationId="{E7D2B2B0-17C2-4943-8E20-4437192CAD2F}"/>
          </ac:spMkLst>
        </pc:spChg>
        <pc:spChg chg="mod">
          <ac:chgData name="MANUEL ALBERTO GUEVARA  NAJARRO" userId="dc0839a7-ef25-445d-88fe-29223dfab4a5" providerId="ADAL" clId="{98FB8A92-BCA7-48CA-8F11-2B151231262F}" dt="2021-06-17T21:01:04.968" v="681" actId="14100"/>
          <ac:spMkLst>
            <pc:docMk/>
            <pc:sldMk cId="2932305907" sldId="630"/>
            <ac:spMk id="43" creationId="{F924FD13-0A7D-416A-BA1A-CB3B19374B83}"/>
          </ac:spMkLst>
        </pc:spChg>
        <pc:spChg chg="mod">
          <ac:chgData name="MANUEL ALBERTO GUEVARA  NAJARRO" userId="dc0839a7-ef25-445d-88fe-29223dfab4a5" providerId="ADAL" clId="{98FB8A92-BCA7-48CA-8F11-2B151231262F}" dt="2021-06-17T21:00:53.515" v="675" actId="1037"/>
          <ac:spMkLst>
            <pc:docMk/>
            <pc:sldMk cId="2932305907" sldId="630"/>
            <ac:spMk id="45" creationId="{A11AFCFC-2540-47C6-B450-9F3938378212}"/>
          </ac:spMkLst>
        </pc:spChg>
        <pc:spChg chg="mod">
          <ac:chgData name="MANUEL ALBERTO GUEVARA  NAJARRO" userId="dc0839a7-ef25-445d-88fe-29223dfab4a5" providerId="ADAL" clId="{98FB8A92-BCA7-48CA-8F11-2B151231262F}" dt="2021-06-17T21:00:53.515" v="675" actId="1037"/>
          <ac:spMkLst>
            <pc:docMk/>
            <pc:sldMk cId="2932305907" sldId="630"/>
            <ac:spMk id="48" creationId="{623F76FC-39AA-46BA-9428-0000BF320917}"/>
          </ac:spMkLst>
        </pc:spChg>
        <pc:spChg chg="mod">
          <ac:chgData name="MANUEL ALBERTO GUEVARA  NAJARRO" userId="dc0839a7-ef25-445d-88fe-29223dfab4a5" providerId="ADAL" clId="{98FB8A92-BCA7-48CA-8F11-2B151231262F}" dt="2021-06-17T21:00:53.515" v="675" actId="1037"/>
          <ac:spMkLst>
            <pc:docMk/>
            <pc:sldMk cId="2932305907" sldId="630"/>
            <ac:spMk id="55" creationId="{44EFE15E-4CBC-4AC5-974A-C4C18972DD37}"/>
          </ac:spMkLst>
        </pc:spChg>
        <pc:spChg chg="mod">
          <ac:chgData name="MANUEL ALBERTO GUEVARA  NAJARRO" userId="dc0839a7-ef25-445d-88fe-29223dfab4a5" providerId="ADAL" clId="{98FB8A92-BCA7-48CA-8F11-2B151231262F}" dt="2021-06-17T21:01:02.448" v="680" actId="14100"/>
          <ac:spMkLst>
            <pc:docMk/>
            <pc:sldMk cId="2932305907" sldId="630"/>
            <ac:spMk id="56" creationId="{DAEE2C90-2FD8-4EA6-AA4D-843E87469421}"/>
          </ac:spMkLst>
        </pc:spChg>
        <pc:picChg chg="add del">
          <ac:chgData name="MANUEL ALBERTO GUEVARA  NAJARRO" userId="dc0839a7-ef25-445d-88fe-29223dfab4a5" providerId="ADAL" clId="{98FB8A92-BCA7-48CA-8F11-2B151231262F}" dt="2021-06-17T21:25:42.135" v="765" actId="22"/>
          <ac:picMkLst>
            <pc:docMk/>
            <pc:sldMk cId="2932305907" sldId="630"/>
            <ac:picMk id="5" creationId="{C823C2C2-0A4B-4DD0-BAD1-9AC5BCD657C5}"/>
          </ac:picMkLst>
        </pc:picChg>
        <pc:picChg chg="add del">
          <ac:chgData name="MANUEL ALBERTO GUEVARA  NAJARRO" userId="dc0839a7-ef25-445d-88fe-29223dfab4a5" providerId="ADAL" clId="{98FB8A92-BCA7-48CA-8F11-2B151231262F}" dt="2021-06-17T21:26:54.175" v="769" actId="22"/>
          <ac:picMkLst>
            <pc:docMk/>
            <pc:sldMk cId="2932305907" sldId="630"/>
            <ac:picMk id="7" creationId="{D0B955D5-0815-4A72-B1D5-2FE7DB9E8C88}"/>
          </ac:picMkLst>
        </pc:picChg>
        <pc:picChg chg="mod">
          <ac:chgData name="MANUEL ALBERTO GUEVARA  NAJARRO" userId="dc0839a7-ef25-445d-88fe-29223dfab4a5" providerId="ADAL" clId="{98FB8A92-BCA7-48CA-8F11-2B151231262F}" dt="2021-06-17T21:25:44.651" v="766" actId="14826"/>
          <ac:picMkLst>
            <pc:docMk/>
            <pc:sldMk cId="2932305907" sldId="630"/>
            <ac:picMk id="51" creationId="{E01BF0BA-DEFA-4C51-9132-EBA48F500DF8}"/>
          </ac:picMkLst>
        </pc:picChg>
        <pc:picChg chg="mod">
          <ac:chgData name="MANUEL ALBERTO GUEVARA  NAJARRO" userId="dc0839a7-ef25-445d-88fe-29223dfab4a5" providerId="ADAL" clId="{98FB8A92-BCA7-48CA-8F11-2B151231262F}" dt="2021-06-17T21:26:32.901" v="767" actId="14826"/>
          <ac:picMkLst>
            <pc:docMk/>
            <pc:sldMk cId="2932305907" sldId="630"/>
            <ac:picMk id="52" creationId="{F3BAC3D1-176C-49EB-85CC-7901A855F4C6}"/>
          </ac:picMkLst>
        </pc:picChg>
        <pc:picChg chg="mod">
          <ac:chgData name="MANUEL ALBERTO GUEVARA  NAJARRO" userId="dc0839a7-ef25-445d-88fe-29223dfab4a5" providerId="ADAL" clId="{98FB8A92-BCA7-48CA-8F11-2B151231262F}" dt="2021-06-17T21:26:56.616" v="770" actId="14826"/>
          <ac:picMkLst>
            <pc:docMk/>
            <pc:sldMk cId="2932305907" sldId="630"/>
            <ac:picMk id="53" creationId="{5F227B4B-07E1-4668-A411-9B42DAA84F10}"/>
          </ac:picMkLst>
        </pc:picChg>
        <pc:picChg chg="mod">
          <ac:chgData name="MANUEL ALBERTO GUEVARA  NAJARRO" userId="dc0839a7-ef25-445d-88fe-29223dfab4a5" providerId="ADAL" clId="{98FB8A92-BCA7-48CA-8F11-2B151231262F}" dt="2021-06-17T21:28:30.578" v="771" actId="14826"/>
          <ac:picMkLst>
            <pc:docMk/>
            <pc:sldMk cId="2932305907" sldId="630"/>
            <ac:picMk id="54" creationId="{54CC9A94-2017-4422-9D43-845757D632B2}"/>
          </ac:picMkLst>
        </pc:picChg>
      </pc:sldChg>
      <pc:sldChg chg="addSp delSp modSp add mod">
        <pc:chgData name="MANUEL ALBERTO GUEVARA  NAJARRO" userId="dc0839a7-ef25-445d-88fe-29223dfab4a5" providerId="ADAL" clId="{98FB8A92-BCA7-48CA-8F11-2B151231262F}" dt="2021-06-17T21:40:01.209" v="836" actId="27180"/>
        <pc:sldMkLst>
          <pc:docMk/>
          <pc:sldMk cId="1094214726" sldId="631"/>
        </pc:sldMkLst>
        <pc:spChg chg="mod">
          <ac:chgData name="MANUEL ALBERTO GUEVARA  NAJARRO" userId="dc0839a7-ef25-445d-88fe-29223dfab4a5" providerId="ADAL" clId="{98FB8A92-BCA7-48CA-8F11-2B151231262F}" dt="2021-06-17T21:02:03.387" v="686" actId="20577"/>
          <ac:spMkLst>
            <pc:docMk/>
            <pc:sldMk cId="1094214726" sldId="631"/>
            <ac:spMk id="40" creationId="{C355B0CF-6879-4060-9B65-E091EA5B23D9}"/>
          </ac:spMkLst>
        </pc:spChg>
        <pc:spChg chg="mod">
          <ac:chgData name="MANUEL ALBERTO GUEVARA  NAJARRO" userId="dc0839a7-ef25-445d-88fe-29223dfab4a5" providerId="ADAL" clId="{98FB8A92-BCA7-48CA-8F11-2B151231262F}" dt="2021-06-17T21:15:54.942" v="711" actId="20577"/>
          <ac:spMkLst>
            <pc:docMk/>
            <pc:sldMk cId="1094214726" sldId="631"/>
            <ac:spMk id="43" creationId="{F924FD13-0A7D-416A-BA1A-CB3B19374B83}"/>
          </ac:spMkLst>
        </pc:spChg>
        <pc:spChg chg="mod">
          <ac:chgData name="MANUEL ALBERTO GUEVARA  NAJARRO" userId="dc0839a7-ef25-445d-88fe-29223dfab4a5" providerId="ADAL" clId="{98FB8A92-BCA7-48CA-8F11-2B151231262F}" dt="2021-06-17T21:23:12.834" v="742" actId="20577"/>
          <ac:spMkLst>
            <pc:docMk/>
            <pc:sldMk cId="1094214726" sldId="631"/>
            <ac:spMk id="55" creationId="{44EFE15E-4CBC-4AC5-974A-C4C18972DD37}"/>
          </ac:spMkLst>
        </pc:spChg>
        <pc:spChg chg="mod">
          <ac:chgData name="MANUEL ALBERTO GUEVARA  NAJARRO" userId="dc0839a7-ef25-445d-88fe-29223dfab4a5" providerId="ADAL" clId="{98FB8A92-BCA7-48CA-8F11-2B151231262F}" dt="2021-06-17T21:24:57.101" v="763" actId="20577"/>
          <ac:spMkLst>
            <pc:docMk/>
            <pc:sldMk cId="1094214726" sldId="631"/>
            <ac:spMk id="56" creationId="{DAEE2C90-2FD8-4EA6-AA4D-843E87469421}"/>
          </ac:spMkLst>
        </pc:spChg>
        <pc:graphicFrameChg chg="add mod modGraphic">
          <ac:chgData name="MANUEL ALBERTO GUEVARA  NAJARRO" userId="dc0839a7-ef25-445d-88fe-29223dfab4a5" providerId="ADAL" clId="{98FB8A92-BCA7-48CA-8F11-2B151231262F}" dt="2021-06-17T21:40:01.209" v="836" actId="27180"/>
          <ac:graphicFrameMkLst>
            <pc:docMk/>
            <pc:sldMk cId="1094214726" sldId="631"/>
            <ac:graphicFrameMk id="7" creationId="{51AE6F48-A298-4237-A3D3-362725BF4190}"/>
          </ac:graphicFrameMkLst>
        </pc:graphicFrameChg>
        <pc:graphicFrameChg chg="add del mod modGraphic">
          <ac:chgData name="MANUEL ALBERTO GUEVARA  NAJARRO" userId="dc0839a7-ef25-445d-88fe-29223dfab4a5" providerId="ADAL" clId="{98FB8A92-BCA7-48CA-8F11-2B151231262F}" dt="2021-06-17T21:35:10.509" v="799" actId="478"/>
          <ac:graphicFrameMkLst>
            <pc:docMk/>
            <pc:sldMk cId="1094214726" sldId="631"/>
            <ac:graphicFrameMk id="18" creationId="{4C2E4915-D110-4F41-A612-B839233588A4}"/>
          </ac:graphicFrameMkLst>
        </pc:graphicFrameChg>
        <pc:picChg chg="add del">
          <ac:chgData name="MANUEL ALBERTO GUEVARA  NAJARRO" userId="dc0839a7-ef25-445d-88fe-29223dfab4a5" providerId="ADAL" clId="{98FB8A92-BCA7-48CA-8F11-2B151231262F}" dt="2021-06-17T21:28:55.591" v="773" actId="22"/>
          <ac:picMkLst>
            <pc:docMk/>
            <pc:sldMk cId="1094214726" sldId="631"/>
            <ac:picMk id="5" creationId="{C3A806B2-8091-4C43-9608-F7EFA30F8D8B}"/>
          </ac:picMkLst>
        </pc:picChg>
        <pc:picChg chg="del mod">
          <ac:chgData name="MANUEL ALBERTO GUEVARA  NAJARRO" userId="dc0839a7-ef25-445d-88fe-29223dfab4a5" providerId="ADAL" clId="{98FB8A92-BCA7-48CA-8F11-2B151231262F}" dt="2021-06-17T21:39:27.461" v="822" actId="478"/>
          <ac:picMkLst>
            <pc:docMk/>
            <pc:sldMk cId="1094214726" sldId="631"/>
            <ac:picMk id="51" creationId="{E01BF0BA-DEFA-4C51-9132-EBA48F500DF8}"/>
          </ac:picMkLst>
        </pc:picChg>
        <pc:picChg chg="mod">
          <ac:chgData name="MANUEL ALBERTO GUEVARA  NAJARRO" userId="dc0839a7-ef25-445d-88fe-29223dfab4a5" providerId="ADAL" clId="{98FB8A92-BCA7-48CA-8F11-2B151231262F}" dt="2021-06-17T21:29:19.200" v="775" actId="14826"/>
          <ac:picMkLst>
            <pc:docMk/>
            <pc:sldMk cId="1094214726" sldId="631"/>
            <ac:picMk id="52" creationId="{F3BAC3D1-176C-49EB-85CC-7901A855F4C6}"/>
          </ac:picMkLst>
        </pc:picChg>
        <pc:picChg chg="mod">
          <ac:chgData name="MANUEL ALBERTO GUEVARA  NAJARRO" userId="dc0839a7-ef25-445d-88fe-29223dfab4a5" providerId="ADAL" clId="{98FB8A92-BCA7-48CA-8F11-2B151231262F}" dt="2021-06-17T21:29:50.305" v="776" actId="14826"/>
          <ac:picMkLst>
            <pc:docMk/>
            <pc:sldMk cId="1094214726" sldId="631"/>
            <ac:picMk id="53" creationId="{5F227B4B-07E1-4668-A411-9B42DAA84F10}"/>
          </ac:picMkLst>
        </pc:picChg>
        <pc:picChg chg="mod modCrop">
          <ac:chgData name="MANUEL ALBERTO GUEVARA  NAJARRO" userId="dc0839a7-ef25-445d-88fe-29223dfab4a5" providerId="ADAL" clId="{98FB8A92-BCA7-48CA-8F11-2B151231262F}" dt="2021-06-17T21:31:33.069" v="782" actId="14826"/>
          <ac:picMkLst>
            <pc:docMk/>
            <pc:sldMk cId="1094214726" sldId="631"/>
            <ac:picMk id="54" creationId="{54CC9A94-2017-4422-9D43-845757D632B2}"/>
          </ac:picMkLst>
        </pc:picChg>
      </pc:sldChg>
      <pc:sldChg chg="add del">
        <pc:chgData name="MANUEL ALBERTO GUEVARA  NAJARRO" userId="dc0839a7-ef25-445d-88fe-29223dfab4a5" providerId="ADAL" clId="{98FB8A92-BCA7-48CA-8F11-2B151231262F}" dt="2021-06-17T20:59:02.882" v="650" actId="47"/>
        <pc:sldMkLst>
          <pc:docMk/>
          <pc:sldMk cId="1202060131" sldId="631"/>
        </pc:sldMkLst>
      </pc:sldChg>
      <pc:sldChg chg="addSp delSp modSp new del mod modClrScheme chgLayout">
        <pc:chgData name="MANUEL ALBERTO GUEVARA  NAJARRO" userId="dc0839a7-ef25-445d-88fe-29223dfab4a5" providerId="ADAL" clId="{98FB8A92-BCA7-48CA-8F11-2B151231262F}" dt="2021-06-17T21:32:23.289" v="788" actId="47"/>
        <pc:sldMkLst>
          <pc:docMk/>
          <pc:sldMk cId="869236226" sldId="632"/>
        </pc:sldMkLst>
        <pc:spChg chg="del mod ord">
          <ac:chgData name="MANUEL ALBERTO GUEVARA  NAJARRO" userId="dc0839a7-ef25-445d-88fe-29223dfab4a5" providerId="ADAL" clId="{98FB8A92-BCA7-48CA-8F11-2B151231262F}" dt="2021-06-17T21:32:02.322" v="784" actId="700"/>
          <ac:spMkLst>
            <pc:docMk/>
            <pc:sldMk cId="869236226" sldId="632"/>
            <ac:spMk id="2" creationId="{0BFEEB2C-98C1-4452-A9C8-295697384222}"/>
          </ac:spMkLst>
        </pc:spChg>
        <pc:spChg chg="del mod ord">
          <ac:chgData name="MANUEL ALBERTO GUEVARA  NAJARRO" userId="dc0839a7-ef25-445d-88fe-29223dfab4a5" providerId="ADAL" clId="{98FB8A92-BCA7-48CA-8F11-2B151231262F}" dt="2021-06-17T21:32:02.322" v="784" actId="700"/>
          <ac:spMkLst>
            <pc:docMk/>
            <pc:sldMk cId="869236226" sldId="632"/>
            <ac:spMk id="3" creationId="{42BB23F9-B37C-42AC-AD80-A8D0BD9991B4}"/>
          </ac:spMkLst>
        </pc:spChg>
        <pc:spChg chg="del">
          <ac:chgData name="MANUEL ALBERTO GUEVARA  NAJARRO" userId="dc0839a7-ef25-445d-88fe-29223dfab4a5" providerId="ADAL" clId="{98FB8A92-BCA7-48CA-8F11-2B151231262F}" dt="2021-06-17T21:32:02.322" v="784" actId="700"/>
          <ac:spMkLst>
            <pc:docMk/>
            <pc:sldMk cId="869236226" sldId="632"/>
            <ac:spMk id="4" creationId="{698EC57B-6CC3-47C2-B597-9B4D8493AC5A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06.140" v="785" actId="700"/>
          <ac:spMkLst>
            <pc:docMk/>
            <pc:sldMk cId="869236226" sldId="632"/>
            <ac:spMk id="5" creationId="{BC32BADA-4086-4718-B5E4-BE6316F2F8B0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06.140" v="785" actId="700"/>
          <ac:spMkLst>
            <pc:docMk/>
            <pc:sldMk cId="869236226" sldId="632"/>
            <ac:spMk id="6" creationId="{91B57493-823E-49FE-9EA0-36AD92148919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14.829" v="786" actId="700"/>
          <ac:spMkLst>
            <pc:docMk/>
            <pc:sldMk cId="869236226" sldId="632"/>
            <ac:spMk id="7" creationId="{3C940AFB-0762-4C2D-A8A1-B47E31DC45C8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14.829" v="786" actId="700"/>
          <ac:spMkLst>
            <pc:docMk/>
            <pc:sldMk cId="869236226" sldId="632"/>
            <ac:spMk id="8" creationId="{41AAEBD0-2122-4177-9DF8-7F19795DB113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14.829" v="786" actId="700"/>
          <ac:spMkLst>
            <pc:docMk/>
            <pc:sldMk cId="869236226" sldId="632"/>
            <ac:spMk id="9" creationId="{644BD0BB-B310-4B57-BBC5-C1539C32662C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20.770" v="787" actId="700"/>
          <ac:spMkLst>
            <pc:docMk/>
            <pc:sldMk cId="869236226" sldId="632"/>
            <ac:spMk id="10" creationId="{69F54697-1924-4B9B-A0E3-61A5C08B5DC7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20.770" v="787" actId="700"/>
          <ac:spMkLst>
            <pc:docMk/>
            <pc:sldMk cId="869236226" sldId="632"/>
            <ac:spMk id="11" creationId="{CE881695-097C-4C43-BF28-6FA1917E36C1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20.770" v="787" actId="700"/>
          <ac:spMkLst>
            <pc:docMk/>
            <pc:sldMk cId="869236226" sldId="632"/>
            <ac:spMk id="12" creationId="{B002DE76-0240-4CE1-B9D5-4F2A8216678B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20.770" v="787" actId="700"/>
          <ac:spMkLst>
            <pc:docMk/>
            <pc:sldMk cId="869236226" sldId="632"/>
            <ac:spMk id="13" creationId="{93CFBC3A-BA3A-45BF-9419-B05649A484A4}"/>
          </ac:spMkLst>
        </pc:spChg>
        <pc:spChg chg="add mod ord">
          <ac:chgData name="MANUEL ALBERTO GUEVARA  NAJARRO" userId="dc0839a7-ef25-445d-88fe-29223dfab4a5" providerId="ADAL" clId="{98FB8A92-BCA7-48CA-8F11-2B151231262F}" dt="2021-06-17T21:32:20.770" v="787" actId="700"/>
          <ac:spMkLst>
            <pc:docMk/>
            <pc:sldMk cId="869236226" sldId="632"/>
            <ac:spMk id="14" creationId="{CF6FFBFA-7A00-4A98-B9F6-C10980DD7FEC}"/>
          </ac:spMkLst>
        </pc:spChg>
        <pc:spChg chg="add mod ord">
          <ac:chgData name="MANUEL ALBERTO GUEVARA  NAJARRO" userId="dc0839a7-ef25-445d-88fe-29223dfab4a5" providerId="ADAL" clId="{98FB8A92-BCA7-48CA-8F11-2B151231262F}" dt="2021-06-17T21:32:20.770" v="787" actId="700"/>
          <ac:spMkLst>
            <pc:docMk/>
            <pc:sldMk cId="869236226" sldId="632"/>
            <ac:spMk id="15" creationId="{BF734F96-25EE-47AA-AE0A-5F1690876E75}"/>
          </ac:spMkLst>
        </pc:spChg>
      </pc:sldChg>
      <pc:sldChg chg="add del">
        <pc:chgData name="MANUEL ALBERTO GUEVARA  NAJARRO" userId="dc0839a7-ef25-445d-88fe-29223dfab4a5" providerId="ADAL" clId="{98FB8A92-BCA7-48CA-8F11-2B151231262F}" dt="2021-06-17T20:59:02.882" v="650" actId="47"/>
        <pc:sldMkLst>
          <pc:docMk/>
          <pc:sldMk cId="1517985719" sldId="632"/>
        </pc:sldMkLst>
      </pc:sldChg>
      <pc:sldChg chg="addSp delSp modSp new mod modClrScheme chgLayout">
        <pc:chgData name="MANUEL ALBERTO GUEVARA  NAJARRO" userId="dc0839a7-ef25-445d-88fe-29223dfab4a5" providerId="ADAL" clId="{98FB8A92-BCA7-48CA-8F11-2B151231262F}" dt="2021-06-17T21:41:35.519" v="911" actId="20577"/>
        <pc:sldMkLst>
          <pc:docMk/>
          <pc:sldMk cId="1889000168" sldId="632"/>
        </pc:sldMkLst>
        <pc:spChg chg="del mod ord">
          <ac:chgData name="MANUEL ALBERTO GUEVARA  NAJARRO" userId="dc0839a7-ef25-445d-88fe-29223dfab4a5" providerId="ADAL" clId="{98FB8A92-BCA7-48CA-8F11-2B151231262F}" dt="2021-06-17T21:33:49.443" v="794" actId="700"/>
          <ac:spMkLst>
            <pc:docMk/>
            <pc:sldMk cId="1889000168" sldId="632"/>
            <ac:spMk id="2" creationId="{C26DA354-8B13-4CEE-B6DF-52ECD14173B2}"/>
          </ac:spMkLst>
        </pc:spChg>
        <pc:spChg chg="del mod ord">
          <ac:chgData name="MANUEL ALBERTO GUEVARA  NAJARRO" userId="dc0839a7-ef25-445d-88fe-29223dfab4a5" providerId="ADAL" clId="{98FB8A92-BCA7-48CA-8F11-2B151231262F}" dt="2021-06-17T21:33:49.443" v="794" actId="700"/>
          <ac:spMkLst>
            <pc:docMk/>
            <pc:sldMk cId="1889000168" sldId="632"/>
            <ac:spMk id="3" creationId="{F5FB0C3C-0A36-42E2-84FC-4037029E0F1B}"/>
          </ac:spMkLst>
        </pc:spChg>
        <pc:spChg chg="del mod ord">
          <ac:chgData name="MANUEL ALBERTO GUEVARA  NAJARRO" userId="dc0839a7-ef25-445d-88fe-29223dfab4a5" providerId="ADAL" clId="{98FB8A92-BCA7-48CA-8F11-2B151231262F}" dt="2021-06-17T21:33:49.443" v="794" actId="700"/>
          <ac:spMkLst>
            <pc:docMk/>
            <pc:sldMk cId="1889000168" sldId="632"/>
            <ac:spMk id="4" creationId="{CE90A9D2-0E7B-4E12-88B3-11C0C6F5C801}"/>
          </ac:spMkLst>
        </pc:spChg>
        <pc:spChg chg="add mod ord">
          <ac:chgData name="MANUEL ALBERTO GUEVARA  NAJARRO" userId="dc0839a7-ef25-445d-88fe-29223dfab4a5" providerId="ADAL" clId="{98FB8A92-BCA7-48CA-8F11-2B151231262F}" dt="2021-06-17T21:40:27.999" v="845" actId="2716"/>
          <ac:spMkLst>
            <pc:docMk/>
            <pc:sldMk cId="1889000168" sldId="632"/>
            <ac:spMk id="5" creationId="{5ECE236A-6C3C-46E8-A81F-7846D7B4570C}"/>
          </ac:spMkLst>
        </pc:spChg>
        <pc:spChg chg="add mod ord">
          <ac:chgData name="MANUEL ALBERTO GUEVARA  NAJARRO" userId="dc0839a7-ef25-445d-88fe-29223dfab4a5" providerId="ADAL" clId="{98FB8A92-BCA7-48CA-8F11-2B151231262F}" dt="2021-06-17T21:41:35.519" v="911" actId="20577"/>
          <ac:spMkLst>
            <pc:docMk/>
            <pc:sldMk cId="1889000168" sldId="632"/>
            <ac:spMk id="6" creationId="{62B8E1A4-E755-4E07-B436-48B0481D7B00}"/>
          </ac:spMkLst>
        </pc:spChg>
        <pc:spChg chg="add del mod ord">
          <ac:chgData name="MANUEL ALBERTO GUEVARA  NAJARRO" userId="dc0839a7-ef25-445d-88fe-29223dfab4a5" providerId="ADAL" clId="{98FB8A92-BCA7-48CA-8F11-2B151231262F}" dt="2021-06-17T21:41:11.145" v="902" actId="22"/>
          <ac:spMkLst>
            <pc:docMk/>
            <pc:sldMk cId="1889000168" sldId="632"/>
            <ac:spMk id="7" creationId="{6E20E88F-61DC-41B0-B94C-3F0E11A098B0}"/>
          </ac:spMkLst>
        </pc:spChg>
        <pc:spChg chg="add mod ord">
          <ac:chgData name="MANUEL ALBERTO GUEVARA  NAJARRO" userId="dc0839a7-ef25-445d-88fe-29223dfab4a5" providerId="ADAL" clId="{98FB8A92-BCA7-48CA-8F11-2B151231262F}" dt="2021-06-17T21:40:41.779" v="901" actId="20577"/>
          <ac:spMkLst>
            <pc:docMk/>
            <pc:sldMk cId="1889000168" sldId="632"/>
            <ac:spMk id="8" creationId="{E7CEC6EF-2F0A-4CD2-A23E-2A05F9F436E8}"/>
          </ac:spMkLst>
        </pc:spChg>
        <pc:picChg chg="add mod ord modCrop">
          <ac:chgData name="MANUEL ALBERTO GUEVARA  NAJARRO" userId="dc0839a7-ef25-445d-88fe-29223dfab4a5" providerId="ADAL" clId="{98FB8A92-BCA7-48CA-8F11-2B151231262F}" dt="2021-06-17T21:41:23.099" v="905" actId="732"/>
          <ac:picMkLst>
            <pc:docMk/>
            <pc:sldMk cId="1889000168" sldId="632"/>
            <ac:picMk id="10" creationId="{F715C18E-F8C5-4C70-9752-8EDE5E424121}"/>
          </ac:picMkLst>
        </pc:picChg>
      </pc:sldChg>
      <pc:sldChg chg="add del">
        <pc:chgData name="MANUEL ALBERTO GUEVARA  NAJARRO" userId="dc0839a7-ef25-445d-88fe-29223dfab4a5" providerId="ADAL" clId="{98FB8A92-BCA7-48CA-8F11-2B151231262F}" dt="2021-06-17T20:59:02.882" v="650" actId="47"/>
        <pc:sldMkLst>
          <pc:docMk/>
          <pc:sldMk cId="370651764" sldId="633"/>
        </pc:sldMkLst>
      </pc:sldChg>
      <pc:sldChg chg="addSp modSp add del mod modClrScheme chgLayout">
        <pc:chgData name="MANUEL ALBERTO GUEVARA  NAJARRO" userId="dc0839a7-ef25-445d-88fe-29223dfab4a5" providerId="ADAL" clId="{98FB8A92-BCA7-48CA-8F11-2B151231262F}" dt="2021-06-17T21:42:22.065" v="916" actId="47"/>
        <pc:sldMkLst>
          <pc:docMk/>
          <pc:sldMk cId="2921407282" sldId="633"/>
        </pc:sldMkLst>
        <pc:spChg chg="add mod ord">
          <ac:chgData name="MANUEL ALBERTO GUEVARA  NAJARRO" userId="dc0839a7-ef25-445d-88fe-29223dfab4a5" providerId="ADAL" clId="{98FB8A92-BCA7-48CA-8F11-2B151231262F}" dt="2021-06-17T21:42:14.677" v="913" actId="700"/>
          <ac:spMkLst>
            <pc:docMk/>
            <pc:sldMk cId="2921407282" sldId="633"/>
            <ac:spMk id="2" creationId="{B9AD2404-ED28-456F-B1BC-8BAF4A68F28C}"/>
          </ac:spMkLst>
        </pc:spChg>
        <pc:spChg chg="add mod ord">
          <ac:chgData name="MANUEL ALBERTO GUEVARA  NAJARRO" userId="dc0839a7-ef25-445d-88fe-29223dfab4a5" providerId="ADAL" clId="{98FB8A92-BCA7-48CA-8F11-2B151231262F}" dt="2021-06-17T21:42:14.677" v="913" actId="700"/>
          <ac:spMkLst>
            <pc:docMk/>
            <pc:sldMk cId="2921407282" sldId="633"/>
            <ac:spMk id="3" creationId="{485826DC-60B2-4EE8-B36B-5E4AEC05EF8A}"/>
          </ac:spMkLst>
        </pc:spChg>
        <pc:spChg chg="mod ord">
          <ac:chgData name="MANUEL ALBERTO GUEVARA  NAJARRO" userId="dc0839a7-ef25-445d-88fe-29223dfab4a5" providerId="ADAL" clId="{98FB8A92-BCA7-48CA-8F11-2B151231262F}" dt="2021-06-17T21:42:14.677" v="913" actId="700"/>
          <ac:spMkLst>
            <pc:docMk/>
            <pc:sldMk cId="2921407282" sldId="633"/>
            <ac:spMk id="5" creationId="{5ECE236A-6C3C-46E8-A81F-7846D7B4570C}"/>
          </ac:spMkLst>
        </pc:spChg>
        <pc:spChg chg="mod ord">
          <ac:chgData name="MANUEL ALBERTO GUEVARA  NAJARRO" userId="dc0839a7-ef25-445d-88fe-29223dfab4a5" providerId="ADAL" clId="{98FB8A92-BCA7-48CA-8F11-2B151231262F}" dt="2021-06-17T21:42:14.765" v="915" actId="27636"/>
          <ac:spMkLst>
            <pc:docMk/>
            <pc:sldMk cId="2921407282" sldId="633"/>
            <ac:spMk id="6" creationId="{62B8E1A4-E755-4E07-B436-48B0481D7B00}"/>
          </ac:spMkLst>
        </pc:spChg>
        <pc:spChg chg="mod ord">
          <ac:chgData name="MANUEL ALBERTO GUEVARA  NAJARRO" userId="dc0839a7-ef25-445d-88fe-29223dfab4a5" providerId="ADAL" clId="{98FB8A92-BCA7-48CA-8F11-2B151231262F}" dt="2021-06-17T21:42:14.738" v="914" actId="27636"/>
          <ac:spMkLst>
            <pc:docMk/>
            <pc:sldMk cId="2921407282" sldId="633"/>
            <ac:spMk id="8" creationId="{E7CEC6EF-2F0A-4CD2-A23E-2A05F9F436E8}"/>
          </ac:spMkLst>
        </pc:spChg>
        <pc:picChg chg="mod ord modCrop">
          <ac:chgData name="MANUEL ALBERTO GUEVARA  NAJARRO" userId="dc0839a7-ef25-445d-88fe-29223dfab4a5" providerId="ADAL" clId="{98FB8A92-BCA7-48CA-8F11-2B151231262F}" dt="2021-06-17T21:42:14.677" v="913" actId="700"/>
          <ac:picMkLst>
            <pc:docMk/>
            <pc:sldMk cId="2921407282" sldId="633"/>
            <ac:picMk id="10" creationId="{F715C18E-F8C5-4C70-9752-8EDE5E424121}"/>
          </ac:picMkLst>
        </pc:picChg>
      </pc:sldChg>
      <pc:sldChg chg="addSp delSp modSp new del mod">
        <pc:chgData name="MANUEL ALBERTO GUEVARA  NAJARRO" userId="dc0839a7-ef25-445d-88fe-29223dfab4a5" providerId="ADAL" clId="{98FB8A92-BCA7-48CA-8F11-2B151231262F}" dt="2021-06-17T21:38:45.648" v="801" actId="47"/>
        <pc:sldMkLst>
          <pc:docMk/>
          <pc:sldMk cId="3064493108" sldId="633"/>
        </pc:sldMkLst>
        <pc:graphicFrameChg chg="add del modGraphic">
          <ac:chgData name="MANUEL ALBERTO GUEVARA  NAJARRO" userId="dc0839a7-ef25-445d-88fe-29223dfab4a5" providerId="ADAL" clId="{98FB8A92-BCA7-48CA-8F11-2B151231262F}" dt="2021-06-17T21:34:12.949" v="796" actId="21"/>
          <ac:graphicFrameMkLst>
            <pc:docMk/>
            <pc:sldMk cId="3064493108" sldId="633"/>
            <ac:graphicFrameMk id="5" creationId="{14A6B4CA-3048-4722-8AB9-C9E2C34ACBE5}"/>
          </ac:graphicFrameMkLst>
        </pc:graphicFrameChg>
      </pc:sldChg>
      <pc:sldChg chg="addSp delSp modSp new del mod modClrScheme chgLayout">
        <pc:chgData name="MANUEL ALBERTO GUEVARA  NAJARRO" userId="dc0839a7-ef25-445d-88fe-29223dfab4a5" providerId="ADAL" clId="{98FB8A92-BCA7-48CA-8F11-2B151231262F}" dt="2021-06-17T21:42:50.763" v="922" actId="47"/>
        <pc:sldMkLst>
          <pc:docMk/>
          <pc:sldMk cId="3446343399" sldId="633"/>
        </pc:sldMkLst>
        <pc:spChg chg="del">
          <ac:chgData name="MANUEL ALBERTO GUEVARA  NAJARRO" userId="dc0839a7-ef25-445d-88fe-29223dfab4a5" providerId="ADAL" clId="{98FB8A92-BCA7-48CA-8F11-2B151231262F}" dt="2021-06-17T21:42:27.443" v="918" actId="700"/>
          <ac:spMkLst>
            <pc:docMk/>
            <pc:sldMk cId="3446343399" sldId="633"/>
            <ac:spMk id="2" creationId="{6975AB62-3570-40A9-9C04-E38FC6524CC8}"/>
          </ac:spMkLst>
        </pc:spChg>
        <pc:spChg chg="del">
          <ac:chgData name="MANUEL ALBERTO GUEVARA  NAJARRO" userId="dc0839a7-ef25-445d-88fe-29223dfab4a5" providerId="ADAL" clId="{98FB8A92-BCA7-48CA-8F11-2B151231262F}" dt="2021-06-17T21:42:27.443" v="918" actId="700"/>
          <ac:spMkLst>
            <pc:docMk/>
            <pc:sldMk cId="3446343399" sldId="633"/>
            <ac:spMk id="3" creationId="{05253D76-9D7E-4EC6-BCE3-5045D1CB1F51}"/>
          </ac:spMkLst>
        </pc:spChg>
        <pc:spChg chg="del mod ord">
          <ac:chgData name="MANUEL ALBERTO GUEVARA  NAJARRO" userId="dc0839a7-ef25-445d-88fe-29223dfab4a5" providerId="ADAL" clId="{98FB8A92-BCA7-48CA-8F11-2B151231262F}" dt="2021-06-17T21:42:27.443" v="918" actId="700"/>
          <ac:spMkLst>
            <pc:docMk/>
            <pc:sldMk cId="3446343399" sldId="633"/>
            <ac:spMk id="4" creationId="{11375E8E-FF81-4133-BFCA-A48B827C8BAF}"/>
          </ac:spMkLst>
        </pc:spChg>
        <pc:spChg chg="del">
          <ac:chgData name="MANUEL ALBERTO GUEVARA  NAJARRO" userId="dc0839a7-ef25-445d-88fe-29223dfab4a5" providerId="ADAL" clId="{98FB8A92-BCA7-48CA-8F11-2B151231262F}" dt="2021-06-17T21:42:27.443" v="918" actId="700"/>
          <ac:spMkLst>
            <pc:docMk/>
            <pc:sldMk cId="3446343399" sldId="633"/>
            <ac:spMk id="5" creationId="{D3030653-994A-4B04-8952-737649FB5E86}"/>
          </ac:spMkLst>
        </pc:spChg>
        <pc:spChg chg="add mod ord">
          <ac:chgData name="MANUEL ALBERTO GUEVARA  NAJARRO" userId="dc0839a7-ef25-445d-88fe-29223dfab4a5" providerId="ADAL" clId="{98FB8A92-BCA7-48CA-8F11-2B151231262F}" dt="2021-06-17T21:42:42.120" v="920" actId="1076"/>
          <ac:spMkLst>
            <pc:docMk/>
            <pc:sldMk cId="3446343399" sldId="633"/>
            <ac:spMk id="6" creationId="{FCA9B9E4-E6FB-4301-BB85-B521EB071E8D}"/>
          </ac:spMkLst>
        </pc:spChg>
        <pc:spChg chg="add mod ord">
          <ac:chgData name="MANUEL ALBERTO GUEVARA  NAJARRO" userId="dc0839a7-ef25-445d-88fe-29223dfab4a5" providerId="ADAL" clId="{98FB8A92-BCA7-48CA-8F11-2B151231262F}" dt="2021-06-17T21:42:27.443" v="918" actId="700"/>
          <ac:spMkLst>
            <pc:docMk/>
            <pc:sldMk cId="3446343399" sldId="633"/>
            <ac:spMk id="7" creationId="{D904EBD2-F3D2-4108-83AC-D943E0581FBF}"/>
          </ac:spMkLst>
        </pc:spChg>
        <pc:spChg chg="add mod ord">
          <ac:chgData name="MANUEL ALBERTO GUEVARA  NAJARRO" userId="dc0839a7-ef25-445d-88fe-29223dfab4a5" providerId="ADAL" clId="{98FB8A92-BCA7-48CA-8F11-2B151231262F}" dt="2021-06-17T21:42:27.443" v="918" actId="700"/>
          <ac:spMkLst>
            <pc:docMk/>
            <pc:sldMk cId="3446343399" sldId="633"/>
            <ac:spMk id="8" creationId="{68411236-1361-4DC4-BB80-B809EA0B1CFA}"/>
          </ac:spMkLst>
        </pc:spChg>
      </pc:sldChg>
      <pc:sldChg chg="add setBg">
        <pc:chgData name="MANUEL ALBERTO GUEVARA  NAJARRO" userId="dc0839a7-ef25-445d-88fe-29223dfab4a5" providerId="ADAL" clId="{98FB8A92-BCA7-48CA-8F11-2B151231262F}" dt="2021-06-17T21:42:49.278" v="921"/>
        <pc:sldMkLst>
          <pc:docMk/>
          <pc:sldMk cId="0" sldId="634"/>
        </pc:sldMkLst>
      </pc:sldChg>
      <pc:sldChg chg="addSp delSp modSp add mod modClrScheme modAnim chgLayout">
        <pc:chgData name="MANUEL ALBERTO GUEVARA  NAJARRO" userId="dc0839a7-ef25-445d-88fe-29223dfab4a5" providerId="ADAL" clId="{98FB8A92-BCA7-48CA-8F11-2B151231262F}" dt="2021-06-17T21:54:44.732" v="1340" actId="14100"/>
        <pc:sldMkLst>
          <pc:docMk/>
          <pc:sldMk cId="105623066" sldId="635"/>
        </pc:sldMkLst>
        <pc:spChg chg="del mod ord">
          <ac:chgData name="MANUEL ALBERTO GUEVARA  NAJARRO" userId="dc0839a7-ef25-445d-88fe-29223dfab4a5" providerId="ADAL" clId="{98FB8A92-BCA7-48CA-8F11-2B151231262F}" dt="2021-06-17T21:53:11.181" v="1330" actId="478"/>
          <ac:spMkLst>
            <pc:docMk/>
            <pc:sldMk cId="105623066" sldId="635"/>
            <ac:spMk id="2" creationId="{CDAE26F3-17B7-3A45-84B2-3574E3E55628}"/>
          </ac:spMkLst>
        </pc:spChg>
        <pc:spChg chg="del mod ord">
          <ac:chgData name="MANUEL ALBERTO GUEVARA  NAJARRO" userId="dc0839a7-ef25-445d-88fe-29223dfab4a5" providerId="ADAL" clId="{98FB8A92-BCA7-48CA-8F11-2B151231262F}" dt="2021-06-17T21:53:11.181" v="1330" actId="478"/>
          <ac:spMkLst>
            <pc:docMk/>
            <pc:sldMk cId="105623066" sldId="635"/>
            <ac:spMk id="3" creationId="{4AB43E85-BCAE-3E49-9568-7449B516A171}"/>
          </ac:spMkLst>
        </pc:spChg>
        <pc:spChg chg="del mod ord">
          <ac:chgData name="MANUEL ALBERTO GUEVARA  NAJARRO" userId="dc0839a7-ef25-445d-88fe-29223dfab4a5" providerId="ADAL" clId="{98FB8A92-BCA7-48CA-8F11-2B151231262F}" dt="2021-06-17T21:53:11.181" v="1330" actId="478"/>
          <ac:spMkLst>
            <pc:docMk/>
            <pc:sldMk cId="105623066" sldId="635"/>
            <ac:spMk id="4" creationId="{453C5A2C-3996-1D48-B74B-5AE595806D88}"/>
          </ac:spMkLst>
        </pc:spChg>
        <pc:spChg chg="add del mod">
          <ac:chgData name="MANUEL ALBERTO GUEVARA  NAJARRO" userId="dc0839a7-ef25-445d-88fe-29223dfab4a5" providerId="ADAL" clId="{98FB8A92-BCA7-48CA-8F11-2B151231262F}" dt="2021-06-17T21:53:41.397" v="1333" actId="22"/>
          <ac:spMkLst>
            <pc:docMk/>
            <pc:sldMk cId="105623066" sldId="635"/>
            <ac:spMk id="6" creationId="{1E627A41-4BE0-4468-89E9-EE696F5CEA9C}"/>
          </ac:spMkLst>
        </pc:spChg>
        <pc:spChg chg="del">
          <ac:chgData name="MANUEL ALBERTO GUEVARA  NAJARRO" userId="dc0839a7-ef25-445d-88fe-29223dfab4a5" providerId="ADAL" clId="{98FB8A92-BCA7-48CA-8F11-2B151231262F}" dt="2021-06-17T21:53:13.853" v="1331" actId="478"/>
          <ac:spMkLst>
            <pc:docMk/>
            <pc:sldMk cId="105623066" sldId="635"/>
            <ac:spMk id="9" creationId="{87CAB20C-288E-47F4-997B-9380D09062E8}"/>
          </ac:spMkLst>
        </pc:spChg>
        <pc:spChg chg="add del mod">
          <ac:chgData name="MANUEL ALBERTO GUEVARA  NAJARRO" userId="dc0839a7-ef25-445d-88fe-29223dfab4a5" providerId="ADAL" clId="{98FB8A92-BCA7-48CA-8F11-2B151231262F}" dt="2021-06-17T21:54:33.855" v="1337" actId="478"/>
          <ac:spMkLst>
            <pc:docMk/>
            <pc:sldMk cId="105623066" sldId="635"/>
            <ac:spMk id="13" creationId="{EFF3AF94-FBB6-46B9-A7F1-43B45A4066EF}"/>
          </ac:spMkLst>
        </pc:spChg>
        <pc:picChg chg="del mod ord modCrop">
          <ac:chgData name="MANUEL ALBERTO GUEVARA  NAJARRO" userId="dc0839a7-ef25-445d-88fe-29223dfab4a5" providerId="ADAL" clId="{98FB8A92-BCA7-48CA-8F11-2B151231262F}" dt="2021-06-17T21:53:17.144" v="1332" actId="478"/>
          <ac:picMkLst>
            <pc:docMk/>
            <pc:sldMk cId="105623066" sldId="635"/>
            <ac:picMk id="7" creationId="{90C7522F-18D3-4290-94BE-4B7D2B364283}"/>
          </ac:picMkLst>
        </pc:picChg>
        <pc:picChg chg="add del mod ord modCrop">
          <ac:chgData name="MANUEL ALBERTO GUEVARA  NAJARRO" userId="dc0839a7-ef25-445d-88fe-29223dfab4a5" providerId="ADAL" clId="{98FB8A92-BCA7-48CA-8F11-2B151231262F}" dt="2021-06-17T21:54:40.181" v="1339" actId="478"/>
          <ac:picMkLst>
            <pc:docMk/>
            <pc:sldMk cId="105623066" sldId="635"/>
            <ac:picMk id="10" creationId="{27151EFB-7666-43EB-AEE6-EB86B1BB4106}"/>
          </ac:picMkLst>
        </pc:picChg>
        <pc:picChg chg="add mod">
          <ac:chgData name="MANUEL ALBERTO GUEVARA  NAJARRO" userId="dc0839a7-ef25-445d-88fe-29223dfab4a5" providerId="ADAL" clId="{98FB8A92-BCA7-48CA-8F11-2B151231262F}" dt="2021-06-17T21:54:44.732" v="1340" actId="14100"/>
          <ac:picMkLst>
            <pc:docMk/>
            <pc:sldMk cId="105623066" sldId="635"/>
            <ac:picMk id="11" creationId="{02156B9A-29FB-431E-A621-5D01DA168545}"/>
          </ac:picMkLst>
        </pc:picChg>
      </pc:sldChg>
      <pc:sldChg chg="addSp delSp modSp add mod ord delAnim modAnim">
        <pc:chgData name="MANUEL ALBERTO GUEVARA  NAJARRO" userId="dc0839a7-ef25-445d-88fe-29223dfab4a5" providerId="ADAL" clId="{98FB8A92-BCA7-48CA-8F11-2B151231262F}" dt="2021-06-17T21:56:26.492" v="1348" actId="14100"/>
        <pc:sldMkLst>
          <pc:docMk/>
          <pc:sldMk cId="2488294657" sldId="636"/>
        </pc:sldMkLst>
        <pc:picChg chg="add mod">
          <ac:chgData name="MANUEL ALBERTO GUEVARA  NAJARRO" userId="dc0839a7-ef25-445d-88fe-29223dfab4a5" providerId="ADAL" clId="{98FB8A92-BCA7-48CA-8F11-2B151231262F}" dt="2021-06-17T21:56:26.492" v="1348" actId="14100"/>
          <ac:picMkLst>
            <pc:docMk/>
            <pc:sldMk cId="2488294657" sldId="636"/>
            <ac:picMk id="2" creationId="{B67D6C30-24F9-437C-8CF4-B66BD23C42A1}"/>
          </ac:picMkLst>
        </pc:picChg>
        <pc:picChg chg="del">
          <ac:chgData name="MANUEL ALBERTO GUEVARA  NAJARRO" userId="dc0839a7-ef25-445d-88fe-29223dfab4a5" providerId="ADAL" clId="{98FB8A92-BCA7-48CA-8F11-2B151231262F}" dt="2021-06-17T21:55:10.119" v="1344" actId="478"/>
          <ac:picMkLst>
            <pc:docMk/>
            <pc:sldMk cId="2488294657" sldId="636"/>
            <ac:picMk id="11" creationId="{02156B9A-29FB-431E-A621-5D01DA168545}"/>
          </ac:picMkLst>
        </pc:picChg>
      </pc:sldChg>
      <pc:sldMasterChg chg="delSldLayout">
        <pc:chgData name="MANUEL ALBERTO GUEVARA  NAJARRO" userId="dc0839a7-ef25-445d-88fe-29223dfab4a5" providerId="ADAL" clId="{98FB8A92-BCA7-48CA-8F11-2B151231262F}" dt="2021-06-17T21:51:17.850" v="1292" actId="47"/>
        <pc:sldMasterMkLst>
          <pc:docMk/>
          <pc:sldMasterMk cId="2832967511" sldId="2147483732"/>
        </pc:sldMasterMkLst>
        <pc:sldLayoutChg chg="del">
          <pc:chgData name="MANUEL ALBERTO GUEVARA  NAJARRO" userId="dc0839a7-ef25-445d-88fe-29223dfab4a5" providerId="ADAL" clId="{98FB8A92-BCA7-48CA-8F11-2B151231262F}" dt="2021-06-17T21:51:17.850" v="1292" actId="47"/>
          <pc:sldLayoutMkLst>
            <pc:docMk/>
            <pc:sldMasterMk cId="2832967511" sldId="2147483732"/>
            <pc:sldLayoutMk cId="3545633968" sldId="2147483751"/>
          </pc:sldLayoutMkLst>
        </pc:sldLayoutChg>
      </pc:sldMasterChg>
    </pc:docChg>
  </pc:docChgLst>
  <pc:docChgLst>
    <pc:chgData name="Desarrollo Curricular" clId="Web-{D03FB84D-AF2A-461A-B46F-DD7B3F5826B6}"/>
    <pc:docChg chg="addSld delSld modSld sldOrd">
      <pc:chgData name="Desarrollo Curricular" userId="" providerId="" clId="Web-{D03FB84D-AF2A-461A-B46F-DD7B3F5826B6}" dt="2021-05-26T13:43:00.766" v="14" actId="20577"/>
      <pc:docMkLst>
        <pc:docMk/>
      </pc:docMkLst>
      <pc:sldChg chg="modSp del">
        <pc:chgData name="Desarrollo Curricular" userId="" providerId="" clId="Web-{D03FB84D-AF2A-461A-B46F-DD7B3F5826B6}" dt="2021-05-26T13:42:01.718" v="1"/>
        <pc:sldMkLst>
          <pc:docMk/>
          <pc:sldMk cId="3825174403" sldId="288"/>
        </pc:sldMkLst>
        <pc:spChg chg="mod">
          <ac:chgData name="Desarrollo Curricular" userId="" providerId="" clId="Web-{D03FB84D-AF2A-461A-B46F-DD7B3F5826B6}" dt="2021-05-26T13:41:45.593" v="0" actId="20577"/>
          <ac:spMkLst>
            <pc:docMk/>
            <pc:sldMk cId="3825174403" sldId="288"/>
            <ac:spMk id="2" creationId="{429C049A-7F2A-BC47-B9C2-0C6CE4CD201C}"/>
          </ac:spMkLst>
        </pc:spChg>
      </pc:sldChg>
      <pc:sldChg chg="addSp delSp">
        <pc:chgData name="Desarrollo Curricular" userId="" providerId="" clId="Web-{D03FB84D-AF2A-461A-B46F-DD7B3F5826B6}" dt="2021-05-26T13:42:13.562" v="5"/>
        <pc:sldMkLst>
          <pc:docMk/>
          <pc:sldMk cId="2866921917" sldId="563"/>
        </pc:sldMkLst>
        <pc:spChg chg="add del">
          <ac:chgData name="Desarrollo Curricular" userId="" providerId="" clId="Web-{D03FB84D-AF2A-461A-B46F-DD7B3F5826B6}" dt="2021-05-26T13:42:13.562" v="5"/>
          <ac:spMkLst>
            <pc:docMk/>
            <pc:sldMk cId="2866921917" sldId="563"/>
            <ac:spMk id="3" creationId="{510C7750-92C1-4B86-BEC3-F7F77A015369}"/>
          </ac:spMkLst>
        </pc:spChg>
        <pc:spChg chg="add del">
          <ac:chgData name="Desarrollo Curricular" userId="" providerId="" clId="Web-{D03FB84D-AF2A-461A-B46F-DD7B3F5826B6}" dt="2021-05-26T13:42:10.109" v="4"/>
          <ac:spMkLst>
            <pc:docMk/>
            <pc:sldMk cId="2866921917" sldId="563"/>
            <ac:spMk id="4" creationId="{E7D933D2-DD93-46CE-A7F9-DD0D45489857}"/>
          </ac:spMkLst>
        </pc:spChg>
      </pc:sldChg>
      <pc:sldChg chg="addSp">
        <pc:chgData name="Desarrollo Curricular" userId="" providerId="" clId="Web-{D03FB84D-AF2A-461A-B46F-DD7B3F5826B6}" dt="2021-05-26T13:42:31.625" v="6"/>
        <pc:sldMkLst>
          <pc:docMk/>
          <pc:sldMk cId="1026487" sldId="564"/>
        </pc:sldMkLst>
        <pc:spChg chg="add">
          <ac:chgData name="Desarrollo Curricular" userId="" providerId="" clId="Web-{D03FB84D-AF2A-461A-B46F-DD7B3F5826B6}" dt="2021-05-26T13:42:31.625" v="6"/>
          <ac:spMkLst>
            <pc:docMk/>
            <pc:sldMk cId="1026487" sldId="564"/>
            <ac:spMk id="3" creationId="{BC057E80-EF45-4BFA-81AB-236A4564C5A5}"/>
          </ac:spMkLst>
        </pc:spChg>
      </pc:sldChg>
      <pc:sldChg chg="addSp delSp modSp add ord replId">
        <pc:chgData name="Desarrollo Curricular" userId="" providerId="" clId="Web-{D03FB84D-AF2A-461A-B46F-DD7B3F5826B6}" dt="2021-05-26T13:43:00.766" v="14" actId="20577"/>
        <pc:sldMkLst>
          <pc:docMk/>
          <pc:sldMk cId="3657153734" sldId="625"/>
        </pc:sldMkLst>
        <pc:spChg chg="add del mod">
          <ac:chgData name="Desarrollo Curricular" userId="" providerId="" clId="Web-{D03FB84D-AF2A-461A-B46F-DD7B3F5826B6}" dt="2021-05-26T13:42:53.641" v="12"/>
          <ac:spMkLst>
            <pc:docMk/>
            <pc:sldMk cId="3657153734" sldId="625"/>
            <ac:spMk id="2" creationId="{C41C7A3F-DDF6-48FE-96D5-11DA799F028A}"/>
          </ac:spMkLst>
        </pc:spChg>
        <pc:spChg chg="mod">
          <ac:chgData name="Desarrollo Curricular" userId="" providerId="" clId="Web-{D03FB84D-AF2A-461A-B46F-DD7B3F5826B6}" dt="2021-05-26T13:43:00.766" v="14" actId="20577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MANUEL ALBERTO GUEVARA  NAJARRO" userId="dc0839a7-ef25-445d-88fe-29223dfab4a5" providerId="ADAL" clId="{41A8DCDB-1825-4320-BCD4-C60F044E243B}"/>
    <pc:docChg chg="undo custSel addSld delSld modSld">
      <pc:chgData name="MANUEL ALBERTO GUEVARA  NAJARRO" userId="dc0839a7-ef25-445d-88fe-29223dfab4a5" providerId="ADAL" clId="{41A8DCDB-1825-4320-BCD4-C60F044E243B}" dt="2021-06-21T21:45:17.186" v="769" actId="114"/>
      <pc:docMkLst>
        <pc:docMk/>
      </pc:docMkLst>
      <pc:sldChg chg="modSp mod">
        <pc:chgData name="MANUEL ALBERTO GUEVARA  NAJARRO" userId="dc0839a7-ef25-445d-88fe-29223dfab4a5" providerId="ADAL" clId="{41A8DCDB-1825-4320-BCD4-C60F044E243B}" dt="2021-06-21T21:02:44.151" v="43" actId="20577"/>
        <pc:sldMkLst>
          <pc:docMk/>
          <pc:sldMk cId="4227363741" sldId="260"/>
        </pc:sldMkLst>
        <pc:spChg chg="mod">
          <ac:chgData name="MANUEL ALBERTO GUEVARA  NAJARRO" userId="dc0839a7-ef25-445d-88fe-29223dfab4a5" providerId="ADAL" clId="{41A8DCDB-1825-4320-BCD4-C60F044E243B}" dt="2021-06-21T21:02:44.151" v="43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del">
        <pc:chgData name="MANUEL ALBERTO GUEVARA  NAJARRO" userId="dc0839a7-ef25-445d-88fe-29223dfab4a5" providerId="ADAL" clId="{41A8DCDB-1825-4320-BCD4-C60F044E243B}" dt="2021-06-21T20:53:43.452" v="0" actId="47"/>
        <pc:sldMkLst>
          <pc:docMk/>
          <pc:sldMk cId="1017004692" sldId="267"/>
        </pc:sldMkLst>
      </pc:sldChg>
      <pc:sldChg chg="del">
        <pc:chgData name="MANUEL ALBERTO GUEVARA  NAJARRO" userId="dc0839a7-ef25-445d-88fe-29223dfab4a5" providerId="ADAL" clId="{41A8DCDB-1825-4320-BCD4-C60F044E243B}" dt="2021-06-21T20:54:01.402" v="1" actId="47"/>
        <pc:sldMkLst>
          <pc:docMk/>
          <pc:sldMk cId="1584453485" sldId="268"/>
        </pc:sldMkLst>
      </pc:sldChg>
      <pc:sldChg chg="del">
        <pc:chgData name="MANUEL ALBERTO GUEVARA  NAJARRO" userId="dc0839a7-ef25-445d-88fe-29223dfab4a5" providerId="ADAL" clId="{41A8DCDB-1825-4320-BCD4-C60F044E243B}" dt="2021-06-21T20:53:43.452" v="0" actId="47"/>
        <pc:sldMkLst>
          <pc:docMk/>
          <pc:sldMk cId="563057467" sldId="269"/>
        </pc:sldMkLst>
      </pc:sldChg>
      <pc:sldChg chg="del">
        <pc:chgData name="MANUEL ALBERTO GUEVARA  NAJARRO" userId="dc0839a7-ef25-445d-88fe-29223dfab4a5" providerId="ADAL" clId="{41A8DCDB-1825-4320-BCD4-C60F044E243B}" dt="2021-06-21T20:53:43.452" v="0" actId="47"/>
        <pc:sldMkLst>
          <pc:docMk/>
          <pc:sldMk cId="4249057185" sldId="277"/>
        </pc:sldMkLst>
      </pc:sldChg>
      <pc:sldChg chg="addSp delSp modSp add mod modClrScheme delAnim modAnim chgLayout">
        <pc:chgData name="MANUEL ALBERTO GUEVARA  NAJARRO" userId="dc0839a7-ef25-445d-88fe-29223dfab4a5" providerId="ADAL" clId="{41A8DCDB-1825-4320-BCD4-C60F044E243B}" dt="2021-06-21T21:30:13.638" v="206" actId="1035"/>
        <pc:sldMkLst>
          <pc:docMk/>
          <pc:sldMk cId="952187559" sldId="287"/>
        </pc:sldMkLst>
        <pc:spChg chg="del mod ord">
          <ac:chgData name="MANUEL ALBERTO GUEVARA  NAJARRO" userId="dc0839a7-ef25-445d-88fe-29223dfab4a5" providerId="ADAL" clId="{41A8DCDB-1825-4320-BCD4-C60F044E243B}" dt="2021-06-21T21:17:11.690" v="62" actId="478"/>
          <ac:spMkLst>
            <pc:docMk/>
            <pc:sldMk cId="952187559" sldId="287"/>
            <ac:spMk id="2" creationId="{00000000-0000-0000-0000-000000000000}"/>
          </ac:spMkLst>
        </pc:spChg>
        <pc:spChg chg="del mod">
          <ac:chgData name="MANUEL ALBERTO GUEVARA  NAJARRO" userId="dc0839a7-ef25-445d-88fe-29223dfab4a5" providerId="ADAL" clId="{41A8DCDB-1825-4320-BCD4-C60F044E243B}" dt="2021-06-21T21:22:43.609" v="173" actId="478"/>
          <ac:spMkLst>
            <pc:docMk/>
            <pc:sldMk cId="952187559" sldId="287"/>
            <ac:spMk id="3" creationId="{00000000-0000-0000-0000-000000000000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7:04.574" v="60" actId="700"/>
          <ac:spMkLst>
            <pc:docMk/>
            <pc:sldMk cId="952187559" sldId="287"/>
            <ac:spMk id="5" creationId="{94E1B905-E4E3-4550-BC7E-997B7F104EE7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7:04.574" v="60" actId="700"/>
          <ac:spMkLst>
            <pc:docMk/>
            <pc:sldMk cId="952187559" sldId="287"/>
            <ac:spMk id="7" creationId="{AACAA74C-82FC-4ABD-A2FD-CF463AC581C7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7:04.574" v="60" actId="700"/>
          <ac:spMkLst>
            <pc:docMk/>
            <pc:sldMk cId="952187559" sldId="287"/>
            <ac:spMk id="9" creationId="{187269B0-1DFC-4EA8-A46D-A02AAC2E5819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7:04.574" v="60" actId="700"/>
          <ac:spMkLst>
            <pc:docMk/>
            <pc:sldMk cId="952187559" sldId="287"/>
            <ac:spMk id="11" creationId="{7E59B9CD-426D-48E9-BD03-6BC89E5FFB70}"/>
          </ac:spMkLst>
        </pc:spChg>
        <pc:spChg chg="add mod ord">
          <ac:chgData name="MANUEL ALBERTO GUEVARA  NAJARRO" userId="dc0839a7-ef25-445d-88fe-29223dfab4a5" providerId="ADAL" clId="{41A8DCDB-1825-4320-BCD4-C60F044E243B}" dt="2021-06-21T21:21:23.849" v="159" actId="6549"/>
          <ac:spMkLst>
            <pc:docMk/>
            <pc:sldMk cId="952187559" sldId="287"/>
            <ac:spMk id="12" creationId="{0ECD4678-FA5D-4556-85D5-E40F84DDA216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7:21.309" v="70" actId="478"/>
          <ac:spMkLst>
            <pc:docMk/>
            <pc:sldMk cId="952187559" sldId="287"/>
            <ac:spMk id="13" creationId="{839DEB1F-2278-41CF-8050-7FD2607A0362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7:21.309" v="70" actId="478"/>
          <ac:spMkLst>
            <pc:docMk/>
            <pc:sldMk cId="952187559" sldId="287"/>
            <ac:spMk id="14" creationId="{90F364A5-A134-4BFB-BF2C-3AACB012A43D}"/>
          </ac:spMkLst>
        </pc:spChg>
        <pc:spChg chg="add mod ord">
          <ac:chgData name="MANUEL ALBERTO GUEVARA  NAJARRO" userId="dc0839a7-ef25-445d-88fe-29223dfab4a5" providerId="ADAL" clId="{41A8DCDB-1825-4320-BCD4-C60F044E243B}" dt="2021-06-21T21:17:48.689" v="123" actId="20577"/>
          <ac:spMkLst>
            <pc:docMk/>
            <pc:sldMk cId="952187559" sldId="287"/>
            <ac:spMk id="15" creationId="{5053E30B-2611-4BD5-8DE5-2969E4ED4637}"/>
          </ac:spMkLst>
        </pc:spChg>
        <pc:spChg chg="add mod">
          <ac:chgData name="MANUEL ALBERTO GUEVARA  NAJARRO" userId="dc0839a7-ef25-445d-88fe-29223dfab4a5" providerId="ADAL" clId="{41A8DCDB-1825-4320-BCD4-C60F044E243B}" dt="2021-06-21T21:30:13.638" v="206" actId="1035"/>
          <ac:spMkLst>
            <pc:docMk/>
            <pc:sldMk cId="952187559" sldId="287"/>
            <ac:spMk id="17" creationId="{91151951-00DD-454B-A8F2-8BF952C609CD}"/>
          </ac:spMkLst>
        </pc:spChg>
        <pc:picChg chg="del">
          <ac:chgData name="MANUEL ALBERTO GUEVARA  NAJARRO" userId="dc0839a7-ef25-445d-88fe-29223dfab4a5" providerId="ADAL" clId="{41A8DCDB-1825-4320-BCD4-C60F044E243B}" dt="2021-06-21T21:22:43.609" v="173" actId="478"/>
          <ac:picMkLst>
            <pc:docMk/>
            <pc:sldMk cId="952187559" sldId="287"/>
            <ac:picMk id="4" creationId="{00000000-0000-0000-0000-000000000000}"/>
          </ac:picMkLst>
        </pc:picChg>
        <pc:picChg chg="del">
          <ac:chgData name="MANUEL ALBERTO GUEVARA  NAJARRO" userId="dc0839a7-ef25-445d-88fe-29223dfab4a5" providerId="ADAL" clId="{41A8DCDB-1825-4320-BCD4-C60F044E243B}" dt="2021-06-21T21:22:43.609" v="173" actId="478"/>
          <ac:picMkLst>
            <pc:docMk/>
            <pc:sldMk cId="952187559" sldId="287"/>
            <ac:picMk id="6" creationId="{0ABA8631-807D-493B-B183-DA5330422612}"/>
          </ac:picMkLst>
        </pc:picChg>
        <pc:picChg chg="del">
          <ac:chgData name="MANUEL ALBERTO GUEVARA  NAJARRO" userId="dc0839a7-ef25-445d-88fe-29223dfab4a5" providerId="ADAL" clId="{41A8DCDB-1825-4320-BCD4-C60F044E243B}" dt="2021-06-21T21:22:43.609" v="173" actId="478"/>
          <ac:picMkLst>
            <pc:docMk/>
            <pc:sldMk cId="952187559" sldId="287"/>
            <ac:picMk id="8" creationId="{5303B9FA-58D5-4A06-80E3-DD8FB42DCC06}"/>
          </ac:picMkLst>
        </pc:picChg>
        <pc:picChg chg="del">
          <ac:chgData name="MANUEL ALBERTO GUEVARA  NAJARRO" userId="dc0839a7-ef25-445d-88fe-29223dfab4a5" providerId="ADAL" clId="{41A8DCDB-1825-4320-BCD4-C60F044E243B}" dt="2021-06-21T21:22:43.609" v="173" actId="478"/>
          <ac:picMkLst>
            <pc:docMk/>
            <pc:sldMk cId="952187559" sldId="287"/>
            <ac:picMk id="10" creationId="{D61F7959-6B05-4BE2-B948-DA1CCF48B7EB}"/>
          </ac:picMkLst>
        </pc:picChg>
        <pc:picChg chg="add mod">
          <ac:chgData name="MANUEL ALBERTO GUEVARA  NAJARRO" userId="dc0839a7-ef25-445d-88fe-29223dfab4a5" providerId="ADAL" clId="{41A8DCDB-1825-4320-BCD4-C60F044E243B}" dt="2021-06-21T21:23:03.279" v="179" actId="1076"/>
          <ac:picMkLst>
            <pc:docMk/>
            <pc:sldMk cId="952187559" sldId="287"/>
            <ac:picMk id="16" creationId="{26FEAC71-A714-460F-B79A-832E3F485ACD}"/>
          </ac:picMkLst>
        </pc:picChg>
      </pc:sldChg>
      <pc:sldChg chg="addSp delSp modSp add mod modClrScheme chgLayout">
        <pc:chgData name="MANUEL ALBERTO GUEVARA  NAJARRO" userId="dc0839a7-ef25-445d-88fe-29223dfab4a5" providerId="ADAL" clId="{41A8DCDB-1825-4320-BCD4-C60F044E243B}" dt="2021-06-21T21:34:52.767" v="288" actId="20577"/>
        <pc:sldMkLst>
          <pc:docMk/>
          <pc:sldMk cId="2744136952" sldId="288"/>
        </pc:sldMkLst>
        <pc:spChg chg="del mod ord">
          <ac:chgData name="MANUEL ALBERTO GUEVARA  NAJARRO" userId="dc0839a7-ef25-445d-88fe-29223dfab4a5" providerId="ADAL" clId="{41A8DCDB-1825-4320-BCD4-C60F044E243B}" dt="2021-06-21T21:18:05.139" v="124" actId="478"/>
          <ac:spMkLst>
            <pc:docMk/>
            <pc:sldMk cId="2744136952" sldId="288"/>
            <ac:spMk id="2" creationId="{00000000-0000-0000-0000-000000000000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7:04.574" v="60" actId="700"/>
          <ac:spMkLst>
            <pc:docMk/>
            <pc:sldMk cId="2744136952" sldId="288"/>
            <ac:spMk id="3" creationId="{D50094AD-077F-42D2-9EB3-4EAA5E2C7FCA}"/>
          </ac:spMkLst>
        </pc:spChg>
        <pc:spChg chg="mod">
          <ac:chgData name="MANUEL ALBERTO GUEVARA  NAJARRO" userId="dc0839a7-ef25-445d-88fe-29223dfab4a5" providerId="ADAL" clId="{41A8DCDB-1825-4320-BCD4-C60F044E243B}" dt="2021-06-21T21:32:09.498" v="253" actId="1036"/>
          <ac:spMkLst>
            <pc:docMk/>
            <pc:sldMk cId="2744136952" sldId="288"/>
            <ac:spMk id="4" creationId="{00000000-0000-0000-0000-000000000000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7:04.574" v="60" actId="700"/>
          <ac:spMkLst>
            <pc:docMk/>
            <pc:sldMk cId="2744136952" sldId="288"/>
            <ac:spMk id="6" creationId="{E7C625DE-B507-452B-9C99-B605E5FC5D44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7:04.574" v="60" actId="700"/>
          <ac:spMkLst>
            <pc:docMk/>
            <pc:sldMk cId="2744136952" sldId="288"/>
            <ac:spMk id="7" creationId="{77F3658D-1910-4715-B748-D01366B664E6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7:04.574" v="60" actId="700"/>
          <ac:spMkLst>
            <pc:docMk/>
            <pc:sldMk cId="2744136952" sldId="288"/>
            <ac:spMk id="8" creationId="{3D07365E-9C9F-4010-ACAF-917A6127C965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8:08.269" v="125" actId="478"/>
          <ac:spMkLst>
            <pc:docMk/>
            <pc:sldMk cId="2744136952" sldId="288"/>
            <ac:spMk id="9" creationId="{0527475F-18E4-4340-81DF-3212DCDFD6E1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8:10.799" v="127" actId="478"/>
          <ac:spMkLst>
            <pc:docMk/>
            <pc:sldMk cId="2744136952" sldId="288"/>
            <ac:spMk id="10" creationId="{959EA658-DEAD-477A-8007-CA8904ACE5B3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8:10.799" v="127" actId="478"/>
          <ac:spMkLst>
            <pc:docMk/>
            <pc:sldMk cId="2744136952" sldId="288"/>
            <ac:spMk id="11" creationId="{DCFAD51C-9E24-4328-ACEB-DD15A4F92C4C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8:08.269" v="125" actId="478"/>
          <ac:spMkLst>
            <pc:docMk/>
            <pc:sldMk cId="2744136952" sldId="288"/>
            <ac:spMk id="12" creationId="{AC6E970F-4DB8-4B28-881F-BA762142C636}"/>
          </ac:spMkLst>
        </pc:spChg>
        <pc:spChg chg="add mod">
          <ac:chgData name="MANUEL ALBERTO GUEVARA  NAJARRO" userId="dc0839a7-ef25-445d-88fe-29223dfab4a5" providerId="ADAL" clId="{41A8DCDB-1825-4320-BCD4-C60F044E243B}" dt="2021-06-21T21:34:52.767" v="288" actId="20577"/>
          <ac:spMkLst>
            <pc:docMk/>
            <pc:sldMk cId="2744136952" sldId="288"/>
            <ac:spMk id="13" creationId="{1CD466B5-8592-4793-A43D-F833C35CEB4C}"/>
          </ac:spMkLst>
        </pc:spChg>
        <pc:spChg chg="add mod">
          <ac:chgData name="MANUEL ALBERTO GUEVARA  NAJARRO" userId="dc0839a7-ef25-445d-88fe-29223dfab4a5" providerId="ADAL" clId="{41A8DCDB-1825-4320-BCD4-C60F044E243B}" dt="2021-06-21T21:18:08.599" v="126"/>
          <ac:spMkLst>
            <pc:docMk/>
            <pc:sldMk cId="2744136952" sldId="288"/>
            <ac:spMk id="14" creationId="{137DDD41-A2EC-4AFF-823A-F90B0B1C0002}"/>
          </ac:spMkLst>
        </pc:spChg>
        <pc:picChg chg="mod">
          <ac:chgData name="MANUEL ALBERTO GUEVARA  NAJARRO" userId="dc0839a7-ef25-445d-88fe-29223dfab4a5" providerId="ADAL" clId="{41A8DCDB-1825-4320-BCD4-C60F044E243B}" dt="2021-06-21T21:32:11.488" v="255" actId="1076"/>
          <ac:picMkLst>
            <pc:docMk/>
            <pc:sldMk cId="2744136952" sldId="288"/>
            <ac:picMk id="5" creationId="{00000000-0000-0000-0000-000000000000}"/>
          </ac:picMkLst>
        </pc:picChg>
      </pc:sldChg>
      <pc:sldChg chg="addSp delSp modSp add mod modClrScheme chgLayout">
        <pc:chgData name="MANUEL ALBERTO GUEVARA  NAJARRO" userId="dc0839a7-ef25-445d-88fe-29223dfab4a5" providerId="ADAL" clId="{41A8DCDB-1825-4320-BCD4-C60F044E243B}" dt="2021-06-21T21:34:56.299" v="290" actId="20577"/>
        <pc:sldMkLst>
          <pc:docMk/>
          <pc:sldMk cId="1028743809" sldId="289"/>
        </pc:sldMkLst>
        <pc:spChg chg="del mod ord">
          <ac:chgData name="MANUEL ALBERTO GUEVARA  NAJARRO" userId="dc0839a7-ef25-445d-88fe-29223dfab4a5" providerId="ADAL" clId="{41A8DCDB-1825-4320-BCD4-C60F044E243B}" dt="2021-06-21T21:18:29.009" v="130" actId="478"/>
          <ac:spMkLst>
            <pc:docMk/>
            <pc:sldMk cId="1028743809" sldId="289"/>
            <ac:spMk id="2" creationId="{00000000-0000-0000-0000-000000000000}"/>
          </ac:spMkLst>
        </pc:spChg>
        <pc:spChg chg="mod">
          <ac:chgData name="MANUEL ALBERTO GUEVARA  NAJARRO" userId="dc0839a7-ef25-445d-88fe-29223dfab4a5" providerId="ADAL" clId="{41A8DCDB-1825-4320-BCD4-C60F044E243B}" dt="2021-06-21T21:32:26.678" v="257" actId="20577"/>
          <ac:spMkLst>
            <pc:docMk/>
            <pc:sldMk cId="1028743809" sldId="289"/>
            <ac:spMk id="3" creationId="{00000000-0000-0000-0000-000000000000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7:04.574" v="60" actId="700"/>
          <ac:spMkLst>
            <pc:docMk/>
            <pc:sldMk cId="1028743809" sldId="289"/>
            <ac:spMk id="5" creationId="{BB4CDE14-EC72-4EE1-8CB2-BF95A9A47320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7:04.574" v="60" actId="700"/>
          <ac:spMkLst>
            <pc:docMk/>
            <pc:sldMk cId="1028743809" sldId="289"/>
            <ac:spMk id="6" creationId="{B3B99F54-1E57-4DC1-BAD7-58F7C937D276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7:04.574" v="60" actId="700"/>
          <ac:spMkLst>
            <pc:docMk/>
            <pc:sldMk cId="1028743809" sldId="289"/>
            <ac:spMk id="7" creationId="{34654838-BA5E-4479-B69E-354D493A932D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7:04.574" v="60" actId="700"/>
          <ac:spMkLst>
            <pc:docMk/>
            <pc:sldMk cId="1028743809" sldId="289"/>
            <ac:spMk id="8" creationId="{E2E4D06A-04C1-4CED-977C-ABC60A1B2654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8:31.699" v="131" actId="478"/>
          <ac:spMkLst>
            <pc:docMk/>
            <pc:sldMk cId="1028743809" sldId="289"/>
            <ac:spMk id="9" creationId="{B9ECEE39-B558-45FD-9351-D5027CAC4445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8:29.009" v="130" actId="478"/>
          <ac:spMkLst>
            <pc:docMk/>
            <pc:sldMk cId="1028743809" sldId="289"/>
            <ac:spMk id="10" creationId="{E2C306E5-034C-4A73-8B0A-11BA7CBB6EC9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8:29.009" v="130" actId="478"/>
          <ac:spMkLst>
            <pc:docMk/>
            <pc:sldMk cId="1028743809" sldId="289"/>
            <ac:spMk id="11" creationId="{CBE3FD08-08F2-42A0-A372-0B4E1414E96E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8:32.529" v="132" actId="478"/>
          <ac:spMkLst>
            <pc:docMk/>
            <pc:sldMk cId="1028743809" sldId="289"/>
            <ac:spMk id="12" creationId="{78CB5CF2-28DF-4F60-883C-8B03D11F6D06}"/>
          </ac:spMkLst>
        </pc:spChg>
        <pc:spChg chg="add mod">
          <ac:chgData name="MANUEL ALBERTO GUEVARA  NAJARRO" userId="dc0839a7-ef25-445d-88fe-29223dfab4a5" providerId="ADAL" clId="{41A8DCDB-1825-4320-BCD4-C60F044E243B}" dt="2021-06-21T21:34:56.299" v="290" actId="20577"/>
          <ac:spMkLst>
            <pc:docMk/>
            <pc:sldMk cId="1028743809" sldId="289"/>
            <ac:spMk id="13" creationId="{570A3445-584B-47D6-AFC3-2FD11E8C5A29}"/>
          </ac:spMkLst>
        </pc:spChg>
        <pc:spChg chg="add mod">
          <ac:chgData name="MANUEL ALBERTO GUEVARA  NAJARRO" userId="dc0839a7-ef25-445d-88fe-29223dfab4a5" providerId="ADAL" clId="{41A8DCDB-1825-4320-BCD4-C60F044E243B}" dt="2021-06-21T21:18:33.419" v="133"/>
          <ac:spMkLst>
            <pc:docMk/>
            <pc:sldMk cId="1028743809" sldId="289"/>
            <ac:spMk id="14" creationId="{9DCD4A42-45B8-4BD2-A0F1-CF87CFA3221A}"/>
          </ac:spMkLst>
        </pc:spChg>
      </pc:sldChg>
      <pc:sldChg chg="addSp delSp modSp add mod modClrScheme chgLayout">
        <pc:chgData name="MANUEL ALBERTO GUEVARA  NAJARRO" userId="dc0839a7-ef25-445d-88fe-29223dfab4a5" providerId="ADAL" clId="{41A8DCDB-1825-4320-BCD4-C60F044E243B}" dt="2021-06-21T21:34:58.567" v="292" actId="20577"/>
        <pc:sldMkLst>
          <pc:docMk/>
          <pc:sldMk cId="3354229657" sldId="290"/>
        </pc:sldMkLst>
        <pc:spChg chg="del mod ord">
          <ac:chgData name="MANUEL ALBERTO GUEVARA  NAJARRO" userId="dc0839a7-ef25-445d-88fe-29223dfab4a5" providerId="ADAL" clId="{41A8DCDB-1825-4320-BCD4-C60F044E243B}" dt="2021-06-21T21:18:37.829" v="134" actId="478"/>
          <ac:spMkLst>
            <pc:docMk/>
            <pc:sldMk cId="3354229657" sldId="290"/>
            <ac:spMk id="2" creationId="{00000000-0000-0000-0000-000000000000}"/>
          </ac:spMkLst>
        </pc:spChg>
        <pc:spChg chg="mod">
          <ac:chgData name="MANUEL ALBERTO GUEVARA  NAJARRO" userId="dc0839a7-ef25-445d-88fe-29223dfab4a5" providerId="ADAL" clId="{41A8DCDB-1825-4320-BCD4-C60F044E243B}" dt="2021-06-21T21:32:37.098" v="259" actId="20577"/>
          <ac:spMkLst>
            <pc:docMk/>
            <pc:sldMk cId="3354229657" sldId="290"/>
            <ac:spMk id="3" creationId="{00000000-0000-0000-0000-000000000000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7:04.574" v="60" actId="700"/>
          <ac:spMkLst>
            <pc:docMk/>
            <pc:sldMk cId="3354229657" sldId="290"/>
            <ac:spMk id="4" creationId="{3529B915-1658-4303-9455-CD53FBB4A560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7:04.574" v="60" actId="700"/>
          <ac:spMkLst>
            <pc:docMk/>
            <pc:sldMk cId="3354229657" sldId="290"/>
            <ac:spMk id="5" creationId="{1A48184C-53F8-4283-9816-9F828ADC77E4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7:04.574" v="60" actId="700"/>
          <ac:spMkLst>
            <pc:docMk/>
            <pc:sldMk cId="3354229657" sldId="290"/>
            <ac:spMk id="6" creationId="{AF1F917A-D2C3-45D5-915E-AAD6CD7B9545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7:04.574" v="60" actId="700"/>
          <ac:spMkLst>
            <pc:docMk/>
            <pc:sldMk cId="3354229657" sldId="290"/>
            <ac:spMk id="7" creationId="{90A17447-C401-42C2-9F0A-8790901A1947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8:37.829" v="134" actId="478"/>
          <ac:spMkLst>
            <pc:docMk/>
            <pc:sldMk cId="3354229657" sldId="290"/>
            <ac:spMk id="8" creationId="{8F62E21A-D9A3-4FE1-A3C3-4621E20EC2F1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8:40.439" v="136" actId="478"/>
          <ac:spMkLst>
            <pc:docMk/>
            <pc:sldMk cId="3354229657" sldId="290"/>
            <ac:spMk id="9" creationId="{90D1701D-54FA-492F-BD49-90D519B57E3C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8:40.439" v="136" actId="478"/>
          <ac:spMkLst>
            <pc:docMk/>
            <pc:sldMk cId="3354229657" sldId="290"/>
            <ac:spMk id="10" creationId="{C4C69525-CEE0-479E-BE5E-201E849BA011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8:37.829" v="134" actId="478"/>
          <ac:spMkLst>
            <pc:docMk/>
            <pc:sldMk cId="3354229657" sldId="290"/>
            <ac:spMk id="11" creationId="{C56EE9BE-45C2-460B-86B1-93E5E8694A4A}"/>
          </ac:spMkLst>
        </pc:spChg>
        <pc:spChg chg="add mod">
          <ac:chgData name="MANUEL ALBERTO GUEVARA  NAJARRO" userId="dc0839a7-ef25-445d-88fe-29223dfab4a5" providerId="ADAL" clId="{41A8DCDB-1825-4320-BCD4-C60F044E243B}" dt="2021-06-21T21:34:58.567" v="292" actId="20577"/>
          <ac:spMkLst>
            <pc:docMk/>
            <pc:sldMk cId="3354229657" sldId="290"/>
            <ac:spMk id="13" creationId="{C4696CC9-0BA7-4136-86B6-C2535004752F}"/>
          </ac:spMkLst>
        </pc:spChg>
        <pc:spChg chg="add mod">
          <ac:chgData name="MANUEL ALBERTO GUEVARA  NAJARRO" userId="dc0839a7-ef25-445d-88fe-29223dfab4a5" providerId="ADAL" clId="{41A8DCDB-1825-4320-BCD4-C60F044E243B}" dt="2021-06-21T21:18:38.759" v="135"/>
          <ac:spMkLst>
            <pc:docMk/>
            <pc:sldMk cId="3354229657" sldId="290"/>
            <ac:spMk id="14" creationId="{A8DCDEC6-9A36-402A-8B37-654BCB54CED2}"/>
          </ac:spMkLst>
        </pc:spChg>
      </pc:sldChg>
      <pc:sldChg chg="addSp delSp modSp add mod modClrScheme chgLayout">
        <pc:chgData name="MANUEL ALBERTO GUEVARA  NAJARRO" userId="dc0839a7-ef25-445d-88fe-29223dfab4a5" providerId="ADAL" clId="{41A8DCDB-1825-4320-BCD4-C60F044E243B}" dt="2021-06-21T21:35:01.732" v="297" actId="20577"/>
        <pc:sldMkLst>
          <pc:docMk/>
          <pc:sldMk cId="1545948984" sldId="291"/>
        </pc:sldMkLst>
        <pc:spChg chg="del mod ord">
          <ac:chgData name="MANUEL ALBERTO GUEVARA  NAJARRO" userId="dc0839a7-ef25-445d-88fe-29223dfab4a5" providerId="ADAL" clId="{41A8DCDB-1825-4320-BCD4-C60F044E243B}" dt="2021-06-21T21:18:52.989" v="137" actId="478"/>
          <ac:spMkLst>
            <pc:docMk/>
            <pc:sldMk cId="1545948984" sldId="291"/>
            <ac:spMk id="2" creationId="{00000000-0000-0000-0000-000000000000}"/>
          </ac:spMkLst>
        </pc:spChg>
        <pc:spChg chg="mod">
          <ac:chgData name="MANUEL ALBERTO GUEVARA  NAJARRO" userId="dc0839a7-ef25-445d-88fe-29223dfab4a5" providerId="ADAL" clId="{41A8DCDB-1825-4320-BCD4-C60F044E243B}" dt="2021-06-21T21:32:47.538" v="261" actId="20577"/>
          <ac:spMkLst>
            <pc:docMk/>
            <pc:sldMk cId="1545948984" sldId="291"/>
            <ac:spMk id="3" creationId="{00000000-0000-0000-0000-000000000000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7:04.574" v="60" actId="700"/>
          <ac:spMkLst>
            <pc:docMk/>
            <pc:sldMk cId="1545948984" sldId="291"/>
            <ac:spMk id="4" creationId="{DA718A59-7265-4286-9806-8FC169AC9CAC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7:04.574" v="60" actId="700"/>
          <ac:spMkLst>
            <pc:docMk/>
            <pc:sldMk cId="1545948984" sldId="291"/>
            <ac:spMk id="5" creationId="{83ACA3B7-73E5-4415-96A8-9BF745C819AB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7:04.574" v="60" actId="700"/>
          <ac:spMkLst>
            <pc:docMk/>
            <pc:sldMk cId="1545948984" sldId="291"/>
            <ac:spMk id="6" creationId="{2DA0929B-077E-4156-8935-FBF32FC788BC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7:04.574" v="60" actId="700"/>
          <ac:spMkLst>
            <pc:docMk/>
            <pc:sldMk cId="1545948984" sldId="291"/>
            <ac:spMk id="7" creationId="{4504F82E-17E8-4FED-8EC9-F6F697C9FABB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8:52.989" v="137" actId="478"/>
          <ac:spMkLst>
            <pc:docMk/>
            <pc:sldMk cId="1545948984" sldId="291"/>
            <ac:spMk id="8" creationId="{F4BF793C-6A4F-440B-A284-122A10F642A6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8:57.039" v="139" actId="478"/>
          <ac:spMkLst>
            <pc:docMk/>
            <pc:sldMk cId="1545948984" sldId="291"/>
            <ac:spMk id="9" creationId="{D5F80FE1-030C-46B9-814D-BE9CC04A597B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8:57.039" v="139" actId="478"/>
          <ac:spMkLst>
            <pc:docMk/>
            <pc:sldMk cId="1545948984" sldId="291"/>
            <ac:spMk id="10" creationId="{6FF28001-BF0B-4623-9ACE-D41CBF88F564}"/>
          </ac:spMkLst>
        </pc:spChg>
        <pc:spChg chg="add del mod ord">
          <ac:chgData name="MANUEL ALBERTO GUEVARA  NAJARRO" userId="dc0839a7-ef25-445d-88fe-29223dfab4a5" providerId="ADAL" clId="{41A8DCDB-1825-4320-BCD4-C60F044E243B}" dt="2021-06-21T21:18:52.989" v="137" actId="478"/>
          <ac:spMkLst>
            <pc:docMk/>
            <pc:sldMk cId="1545948984" sldId="291"/>
            <ac:spMk id="11" creationId="{F809F21F-78C5-4FA9-9B36-4A78B2DF62B7}"/>
          </ac:spMkLst>
        </pc:spChg>
        <pc:spChg chg="add mod">
          <ac:chgData name="MANUEL ALBERTO GUEVARA  NAJARRO" userId="dc0839a7-ef25-445d-88fe-29223dfab4a5" providerId="ADAL" clId="{41A8DCDB-1825-4320-BCD4-C60F044E243B}" dt="2021-06-21T21:35:01.732" v="297" actId="20577"/>
          <ac:spMkLst>
            <pc:docMk/>
            <pc:sldMk cId="1545948984" sldId="291"/>
            <ac:spMk id="13" creationId="{D7718E05-FBB8-4C9F-9915-1B6DB5311766}"/>
          </ac:spMkLst>
        </pc:spChg>
        <pc:spChg chg="add mod">
          <ac:chgData name="MANUEL ALBERTO GUEVARA  NAJARRO" userId="dc0839a7-ef25-445d-88fe-29223dfab4a5" providerId="ADAL" clId="{41A8DCDB-1825-4320-BCD4-C60F044E243B}" dt="2021-06-21T21:18:53.439" v="138"/>
          <ac:spMkLst>
            <pc:docMk/>
            <pc:sldMk cId="1545948984" sldId="291"/>
            <ac:spMk id="14" creationId="{04942983-487A-4539-B52B-220DBBC61186}"/>
          </ac:spMkLst>
        </pc:spChg>
      </pc:sldChg>
      <pc:sldChg chg="add del">
        <pc:chgData name="MANUEL ALBERTO GUEVARA  NAJARRO" userId="dc0839a7-ef25-445d-88fe-29223dfab4a5" providerId="ADAL" clId="{41A8DCDB-1825-4320-BCD4-C60F044E243B}" dt="2021-06-21T21:20:32.399" v="153" actId="47"/>
        <pc:sldMkLst>
          <pc:docMk/>
          <pc:sldMk cId="3792818299" sldId="486"/>
        </pc:sldMkLst>
      </pc:sldChg>
      <pc:sldChg chg="add del">
        <pc:chgData name="MANUEL ALBERTO GUEVARA  NAJARRO" userId="dc0839a7-ef25-445d-88fe-29223dfab4a5" providerId="ADAL" clId="{41A8DCDB-1825-4320-BCD4-C60F044E243B}" dt="2021-06-21T21:20:32.399" v="153" actId="47"/>
        <pc:sldMkLst>
          <pc:docMk/>
          <pc:sldMk cId="2396071402" sldId="487"/>
        </pc:sldMkLst>
      </pc:sldChg>
      <pc:sldChg chg="modSp mod">
        <pc:chgData name="MANUEL ALBERTO GUEVARA  NAJARRO" userId="dc0839a7-ef25-445d-88fe-29223dfab4a5" providerId="ADAL" clId="{41A8DCDB-1825-4320-BCD4-C60F044E243B}" dt="2021-06-21T20:56:09.165" v="37" actId="20577"/>
        <pc:sldMkLst>
          <pc:docMk/>
          <pc:sldMk cId="2866921917" sldId="563"/>
        </pc:sldMkLst>
        <pc:spChg chg="mod">
          <ac:chgData name="MANUEL ALBERTO GUEVARA  NAJARRO" userId="dc0839a7-ef25-445d-88fe-29223dfab4a5" providerId="ADAL" clId="{41A8DCDB-1825-4320-BCD4-C60F044E243B}" dt="2021-06-21T20:56:09.165" v="37" actId="20577"/>
          <ac:spMkLst>
            <pc:docMk/>
            <pc:sldMk cId="2866921917" sldId="563"/>
            <ac:spMk id="2" creationId="{7273257F-D179-0F4C-B01F-BB2035DAEC54}"/>
          </ac:spMkLst>
        </pc:spChg>
      </pc:sldChg>
      <pc:sldChg chg="modSp mod">
        <pc:chgData name="MANUEL ALBERTO GUEVARA  NAJARRO" userId="dc0839a7-ef25-445d-88fe-29223dfab4a5" providerId="ADAL" clId="{41A8DCDB-1825-4320-BCD4-C60F044E243B}" dt="2021-06-21T20:55:58.323" v="32"/>
        <pc:sldMkLst>
          <pc:docMk/>
          <pc:sldMk cId="1026487" sldId="564"/>
        </pc:sldMkLst>
        <pc:spChg chg="mod">
          <ac:chgData name="MANUEL ALBERTO GUEVARA  NAJARRO" userId="dc0839a7-ef25-445d-88fe-29223dfab4a5" providerId="ADAL" clId="{41A8DCDB-1825-4320-BCD4-C60F044E243B}" dt="2021-06-21T20:55:58.323" v="32"/>
          <ac:spMkLst>
            <pc:docMk/>
            <pc:sldMk cId="1026487" sldId="564"/>
            <ac:spMk id="2" creationId="{69470D82-C3C2-4243-B13D-0D81D2A1113E}"/>
          </ac:spMkLst>
        </pc:spChg>
        <pc:spChg chg="mod">
          <ac:chgData name="MANUEL ALBERTO GUEVARA  NAJARRO" userId="dc0839a7-ef25-445d-88fe-29223dfab4a5" providerId="ADAL" clId="{41A8DCDB-1825-4320-BCD4-C60F044E243B}" dt="2021-06-21T20:55:31.077" v="29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modSp add del mod">
        <pc:chgData name="MANUEL ALBERTO GUEVARA  NAJARRO" userId="dc0839a7-ef25-445d-88fe-29223dfab4a5" providerId="ADAL" clId="{41A8DCDB-1825-4320-BCD4-C60F044E243B}" dt="2021-06-21T21:33:04.918" v="262" actId="47"/>
        <pc:sldMkLst>
          <pc:docMk/>
          <pc:sldMk cId="4066532655" sldId="585"/>
        </pc:sldMkLst>
        <pc:spChg chg="mod">
          <ac:chgData name="MANUEL ALBERTO GUEVARA  NAJARRO" userId="dc0839a7-ef25-445d-88fe-29223dfab4a5" providerId="ADAL" clId="{41A8DCDB-1825-4320-BCD4-C60F044E243B}" dt="2021-06-21T21:04:07.621" v="50" actId="27636"/>
          <ac:spMkLst>
            <pc:docMk/>
            <pc:sldMk cId="4066532655" sldId="585"/>
            <ac:spMk id="3" creationId="{4AB43E85-BCAE-3E49-9568-7449B516A171}"/>
          </ac:spMkLst>
        </pc:spChg>
      </pc:sldChg>
      <pc:sldChg chg="add del">
        <pc:chgData name="MANUEL ALBERTO GUEVARA  NAJARRO" userId="dc0839a7-ef25-445d-88fe-29223dfab4a5" providerId="ADAL" clId="{41A8DCDB-1825-4320-BCD4-C60F044E243B}" dt="2021-06-21T21:20:32.399" v="153" actId="47"/>
        <pc:sldMkLst>
          <pc:docMk/>
          <pc:sldMk cId="2874552648" sldId="626"/>
        </pc:sldMkLst>
      </pc:sldChg>
      <pc:sldChg chg="add del">
        <pc:chgData name="MANUEL ALBERTO GUEVARA  NAJARRO" userId="dc0839a7-ef25-445d-88fe-29223dfab4a5" providerId="ADAL" clId="{41A8DCDB-1825-4320-BCD4-C60F044E243B}" dt="2021-06-21T21:20:32.399" v="153" actId="47"/>
        <pc:sldMkLst>
          <pc:docMk/>
          <pc:sldMk cId="2932305907" sldId="630"/>
        </pc:sldMkLst>
      </pc:sldChg>
      <pc:sldChg chg="del">
        <pc:chgData name="MANUEL ALBERTO GUEVARA  NAJARRO" userId="dc0839a7-ef25-445d-88fe-29223dfab4a5" providerId="ADAL" clId="{41A8DCDB-1825-4320-BCD4-C60F044E243B}" dt="2021-06-21T20:53:43.452" v="0" actId="47"/>
        <pc:sldMkLst>
          <pc:docMk/>
          <pc:sldMk cId="396948487" sldId="635"/>
        </pc:sldMkLst>
      </pc:sldChg>
      <pc:sldChg chg="modSp mod">
        <pc:chgData name="MANUEL ALBERTO GUEVARA  NAJARRO" userId="dc0839a7-ef25-445d-88fe-29223dfab4a5" providerId="ADAL" clId="{41A8DCDB-1825-4320-BCD4-C60F044E243B}" dt="2021-06-21T21:45:17.186" v="769" actId="114"/>
        <pc:sldMkLst>
          <pc:docMk/>
          <pc:sldMk cId="3320527708" sldId="636"/>
        </pc:sldMkLst>
        <pc:spChg chg="mod">
          <ac:chgData name="MANUEL ALBERTO GUEVARA  NAJARRO" userId="dc0839a7-ef25-445d-88fe-29223dfab4a5" providerId="ADAL" clId="{41A8DCDB-1825-4320-BCD4-C60F044E243B}" dt="2021-06-21T21:43:03.367" v="676" actId="20577"/>
          <ac:spMkLst>
            <pc:docMk/>
            <pc:sldMk cId="3320527708" sldId="636"/>
            <ac:spMk id="3" creationId="{B17DFAE3-5A07-452F-9CD4-0FB90B87FC25}"/>
          </ac:spMkLst>
        </pc:spChg>
        <pc:spChg chg="mod">
          <ac:chgData name="MANUEL ALBERTO GUEVARA  NAJARRO" userId="dc0839a7-ef25-445d-88fe-29223dfab4a5" providerId="ADAL" clId="{41A8DCDB-1825-4320-BCD4-C60F044E243B}" dt="2021-06-21T21:43:41.067" v="688" actId="20577"/>
          <ac:spMkLst>
            <pc:docMk/>
            <pc:sldMk cId="3320527708" sldId="636"/>
            <ac:spMk id="4" creationId="{8F55FCD9-E4B6-41A3-9D79-B84B72C05D00}"/>
          </ac:spMkLst>
        </pc:spChg>
        <pc:spChg chg="mod">
          <ac:chgData name="MANUEL ALBERTO GUEVARA  NAJARRO" userId="dc0839a7-ef25-445d-88fe-29223dfab4a5" providerId="ADAL" clId="{41A8DCDB-1825-4320-BCD4-C60F044E243B}" dt="2021-06-21T21:45:17.186" v="769" actId="114"/>
          <ac:spMkLst>
            <pc:docMk/>
            <pc:sldMk cId="3320527708" sldId="636"/>
            <ac:spMk id="5" creationId="{1331F9ED-DAC5-40EE-9D51-D7B628018E58}"/>
          </ac:spMkLst>
        </pc:spChg>
      </pc:sldChg>
      <pc:sldChg chg="add del">
        <pc:chgData name="MANUEL ALBERTO GUEVARA  NAJARRO" userId="dc0839a7-ef25-445d-88fe-29223dfab4a5" providerId="ADAL" clId="{41A8DCDB-1825-4320-BCD4-C60F044E243B}" dt="2021-06-21T21:20:32.399" v="153" actId="47"/>
        <pc:sldMkLst>
          <pc:docMk/>
          <pc:sldMk cId="2442700930" sldId="637"/>
        </pc:sldMkLst>
      </pc:sldChg>
      <pc:sldChg chg="modSp add mod">
        <pc:chgData name="MANUEL ALBERTO GUEVARA  NAJARRO" userId="dc0839a7-ef25-445d-88fe-29223dfab4a5" providerId="ADAL" clId="{41A8DCDB-1825-4320-BCD4-C60F044E243B}" dt="2021-06-21T21:34:49.898" v="286" actId="20577"/>
        <pc:sldMkLst>
          <pc:docMk/>
          <pc:sldMk cId="3152431682" sldId="637"/>
        </pc:sldMkLst>
        <pc:spChg chg="mod">
          <ac:chgData name="MANUEL ALBERTO GUEVARA  NAJARRO" userId="dc0839a7-ef25-445d-88fe-29223dfab4a5" providerId="ADAL" clId="{41A8DCDB-1825-4320-BCD4-C60F044E243B}" dt="2021-06-21T21:34:49.898" v="286" actId="20577"/>
          <ac:spMkLst>
            <pc:docMk/>
            <pc:sldMk cId="3152431682" sldId="637"/>
            <ac:spMk id="12" creationId="{0ECD4678-FA5D-4556-85D5-E40F84DDA216}"/>
          </ac:spMkLst>
        </pc:spChg>
      </pc:sldChg>
      <pc:sldChg chg="addSp delSp modSp add mod modAnim">
        <pc:chgData name="MANUEL ALBERTO GUEVARA  NAJARRO" userId="dc0839a7-ef25-445d-88fe-29223dfab4a5" providerId="ADAL" clId="{41A8DCDB-1825-4320-BCD4-C60F044E243B}" dt="2021-06-21T21:34:41.732" v="279" actId="20577"/>
        <pc:sldMkLst>
          <pc:docMk/>
          <pc:sldMk cId="545465993" sldId="638"/>
        </pc:sldMkLst>
        <pc:spChg chg="add mod">
          <ac:chgData name="MANUEL ALBERTO GUEVARA  NAJARRO" userId="dc0839a7-ef25-445d-88fe-29223dfab4a5" providerId="ADAL" clId="{41A8DCDB-1825-4320-BCD4-C60F044E243B}" dt="2021-06-21T21:26:55.448" v="186"/>
          <ac:spMkLst>
            <pc:docMk/>
            <pc:sldMk cId="545465993" sldId="638"/>
            <ac:spMk id="7" creationId="{BD9726D1-24A5-442E-AF24-6CB2A810F713}"/>
          </ac:spMkLst>
        </pc:spChg>
        <pc:spChg chg="add mod">
          <ac:chgData name="MANUEL ALBERTO GUEVARA  NAJARRO" userId="dc0839a7-ef25-445d-88fe-29223dfab4a5" providerId="ADAL" clId="{41A8DCDB-1825-4320-BCD4-C60F044E243B}" dt="2021-06-21T21:26:55.448" v="186"/>
          <ac:spMkLst>
            <pc:docMk/>
            <pc:sldMk cId="545465993" sldId="638"/>
            <ac:spMk id="8" creationId="{9A09355C-1A3E-4228-914B-C053F7B586BF}"/>
          </ac:spMkLst>
        </pc:spChg>
        <pc:spChg chg="add mod">
          <ac:chgData name="MANUEL ALBERTO GUEVARA  NAJARRO" userId="dc0839a7-ef25-445d-88fe-29223dfab4a5" providerId="ADAL" clId="{41A8DCDB-1825-4320-BCD4-C60F044E243B}" dt="2021-06-21T21:26:55.448" v="186"/>
          <ac:spMkLst>
            <pc:docMk/>
            <pc:sldMk cId="545465993" sldId="638"/>
            <ac:spMk id="9" creationId="{D78B9610-C5AB-4A44-A2A4-38A73F4456D8}"/>
          </ac:spMkLst>
        </pc:spChg>
        <pc:spChg chg="add mod">
          <ac:chgData name="MANUEL ALBERTO GUEVARA  NAJARRO" userId="dc0839a7-ef25-445d-88fe-29223dfab4a5" providerId="ADAL" clId="{41A8DCDB-1825-4320-BCD4-C60F044E243B}" dt="2021-06-21T21:26:55.448" v="186"/>
          <ac:spMkLst>
            <pc:docMk/>
            <pc:sldMk cId="545465993" sldId="638"/>
            <ac:spMk id="10" creationId="{27BED23A-1610-4D1E-BC2A-EB82C5DA1FFC}"/>
          </ac:spMkLst>
        </pc:spChg>
        <pc:spChg chg="add mod">
          <ac:chgData name="MANUEL ALBERTO GUEVARA  NAJARRO" userId="dc0839a7-ef25-445d-88fe-29223dfab4a5" providerId="ADAL" clId="{41A8DCDB-1825-4320-BCD4-C60F044E243B}" dt="2021-06-21T21:26:55.448" v="186"/>
          <ac:spMkLst>
            <pc:docMk/>
            <pc:sldMk cId="545465993" sldId="638"/>
            <ac:spMk id="11" creationId="{448DF576-5825-4BCF-8ED2-214F11627AD4}"/>
          </ac:spMkLst>
        </pc:spChg>
        <pc:spChg chg="mod">
          <ac:chgData name="MANUEL ALBERTO GUEVARA  NAJARRO" userId="dc0839a7-ef25-445d-88fe-29223dfab4a5" providerId="ADAL" clId="{41A8DCDB-1825-4320-BCD4-C60F044E243B}" dt="2021-06-21T21:34:41.732" v="279" actId="20577"/>
          <ac:spMkLst>
            <pc:docMk/>
            <pc:sldMk cId="545465993" sldId="638"/>
            <ac:spMk id="12" creationId="{0ECD4678-FA5D-4556-85D5-E40F84DDA216}"/>
          </ac:spMkLst>
        </pc:spChg>
        <pc:spChg chg="add mod">
          <ac:chgData name="MANUEL ALBERTO GUEVARA  NAJARRO" userId="dc0839a7-ef25-445d-88fe-29223dfab4a5" providerId="ADAL" clId="{41A8DCDB-1825-4320-BCD4-C60F044E243B}" dt="2021-06-21T21:26:55.448" v="186"/>
          <ac:spMkLst>
            <pc:docMk/>
            <pc:sldMk cId="545465993" sldId="638"/>
            <ac:spMk id="13" creationId="{CBE4B972-CF13-47BF-9B3B-4C436942E79F}"/>
          </ac:spMkLst>
        </pc:spChg>
        <pc:spChg chg="del">
          <ac:chgData name="MANUEL ALBERTO GUEVARA  NAJARRO" userId="dc0839a7-ef25-445d-88fe-29223dfab4a5" providerId="ADAL" clId="{41A8DCDB-1825-4320-BCD4-C60F044E243B}" dt="2021-06-21T21:26:50.608" v="185" actId="478"/>
          <ac:spMkLst>
            <pc:docMk/>
            <pc:sldMk cId="545465993" sldId="638"/>
            <ac:spMk id="17" creationId="{91151951-00DD-454B-A8F2-8BF952C609CD}"/>
          </ac:spMkLst>
        </pc:spChg>
        <pc:picChg chg="add mod">
          <ac:chgData name="MANUEL ALBERTO GUEVARA  NAJARRO" userId="dc0839a7-ef25-445d-88fe-29223dfab4a5" providerId="ADAL" clId="{41A8DCDB-1825-4320-BCD4-C60F044E243B}" dt="2021-06-21T21:27:02.168" v="187"/>
          <ac:picMkLst>
            <pc:docMk/>
            <pc:sldMk cId="545465993" sldId="638"/>
            <ac:picMk id="6" creationId="{8B988B33-2A00-4A94-8446-D8A217BE91D7}"/>
          </ac:picMkLst>
        </pc:picChg>
        <pc:picChg chg="del">
          <ac:chgData name="MANUEL ALBERTO GUEVARA  NAJARRO" userId="dc0839a7-ef25-445d-88fe-29223dfab4a5" providerId="ADAL" clId="{41A8DCDB-1825-4320-BCD4-C60F044E243B}" dt="2021-06-21T21:26:50.608" v="185" actId="478"/>
          <ac:picMkLst>
            <pc:docMk/>
            <pc:sldMk cId="545465993" sldId="638"/>
            <ac:picMk id="16" creationId="{26FEAC71-A714-460F-B79A-832E3F485ACD}"/>
          </ac:picMkLst>
        </pc:picChg>
      </pc:sldChg>
      <pc:sldChg chg="add del">
        <pc:chgData name="MANUEL ALBERTO GUEVARA  NAJARRO" userId="dc0839a7-ef25-445d-88fe-29223dfab4a5" providerId="ADAL" clId="{41A8DCDB-1825-4320-BCD4-C60F044E243B}" dt="2021-06-21T21:20:32.399" v="153" actId="47"/>
        <pc:sldMkLst>
          <pc:docMk/>
          <pc:sldMk cId="3504062121" sldId="638"/>
        </pc:sldMkLst>
      </pc:sldChg>
      <pc:sldChg chg="new del">
        <pc:chgData name="MANUEL ALBERTO GUEVARA  NAJARRO" userId="dc0839a7-ef25-445d-88fe-29223dfab4a5" providerId="ADAL" clId="{41A8DCDB-1825-4320-BCD4-C60F044E243B}" dt="2021-06-21T21:30:31.758" v="211" actId="47"/>
        <pc:sldMkLst>
          <pc:docMk/>
          <pc:sldMk cId="3528439465" sldId="639"/>
        </pc:sldMkLst>
      </pc:sldChg>
      <pc:sldChg chg="add del">
        <pc:chgData name="MANUEL ALBERTO GUEVARA  NAJARRO" userId="dc0839a7-ef25-445d-88fe-29223dfab4a5" providerId="ADAL" clId="{41A8DCDB-1825-4320-BCD4-C60F044E243B}" dt="2021-06-21T21:30:17.758" v="208" actId="2696"/>
        <pc:sldMkLst>
          <pc:docMk/>
          <pc:sldMk cId="3626359727" sldId="639"/>
        </pc:sldMkLst>
      </pc:sldChg>
      <pc:sldChg chg="addSp delSp modSp add del mod">
        <pc:chgData name="MANUEL ALBERTO GUEVARA  NAJARRO" userId="dc0839a7-ef25-445d-88fe-29223dfab4a5" providerId="ADAL" clId="{41A8DCDB-1825-4320-BCD4-C60F044E243B}" dt="2021-06-21T21:34:45.688" v="282" actId="20577"/>
        <pc:sldMkLst>
          <pc:docMk/>
          <pc:sldMk cId="3145123040" sldId="640"/>
        </pc:sldMkLst>
        <pc:spChg chg="del">
          <ac:chgData name="MANUEL ALBERTO GUEVARA  NAJARRO" userId="dc0839a7-ef25-445d-88fe-29223dfab4a5" providerId="ADAL" clId="{41A8DCDB-1825-4320-BCD4-C60F044E243B}" dt="2021-06-21T21:30:34.448" v="212" actId="478"/>
          <ac:spMkLst>
            <pc:docMk/>
            <pc:sldMk cId="3145123040" sldId="640"/>
            <ac:spMk id="7" creationId="{BD9726D1-24A5-442E-AF24-6CB2A810F713}"/>
          </ac:spMkLst>
        </pc:spChg>
        <pc:spChg chg="del">
          <ac:chgData name="MANUEL ALBERTO GUEVARA  NAJARRO" userId="dc0839a7-ef25-445d-88fe-29223dfab4a5" providerId="ADAL" clId="{41A8DCDB-1825-4320-BCD4-C60F044E243B}" dt="2021-06-21T21:30:34.448" v="212" actId="478"/>
          <ac:spMkLst>
            <pc:docMk/>
            <pc:sldMk cId="3145123040" sldId="640"/>
            <ac:spMk id="8" creationId="{9A09355C-1A3E-4228-914B-C053F7B586BF}"/>
          </ac:spMkLst>
        </pc:spChg>
        <pc:spChg chg="del">
          <ac:chgData name="MANUEL ALBERTO GUEVARA  NAJARRO" userId="dc0839a7-ef25-445d-88fe-29223dfab4a5" providerId="ADAL" clId="{41A8DCDB-1825-4320-BCD4-C60F044E243B}" dt="2021-06-21T21:30:34.448" v="212" actId="478"/>
          <ac:spMkLst>
            <pc:docMk/>
            <pc:sldMk cId="3145123040" sldId="640"/>
            <ac:spMk id="9" creationId="{D78B9610-C5AB-4A44-A2A4-38A73F4456D8}"/>
          </ac:spMkLst>
        </pc:spChg>
        <pc:spChg chg="del">
          <ac:chgData name="MANUEL ALBERTO GUEVARA  NAJARRO" userId="dc0839a7-ef25-445d-88fe-29223dfab4a5" providerId="ADAL" clId="{41A8DCDB-1825-4320-BCD4-C60F044E243B}" dt="2021-06-21T21:30:34.448" v="212" actId="478"/>
          <ac:spMkLst>
            <pc:docMk/>
            <pc:sldMk cId="3145123040" sldId="640"/>
            <ac:spMk id="10" creationId="{27BED23A-1610-4D1E-BC2A-EB82C5DA1FFC}"/>
          </ac:spMkLst>
        </pc:spChg>
        <pc:spChg chg="del">
          <ac:chgData name="MANUEL ALBERTO GUEVARA  NAJARRO" userId="dc0839a7-ef25-445d-88fe-29223dfab4a5" providerId="ADAL" clId="{41A8DCDB-1825-4320-BCD4-C60F044E243B}" dt="2021-06-21T21:30:34.448" v="212" actId="478"/>
          <ac:spMkLst>
            <pc:docMk/>
            <pc:sldMk cId="3145123040" sldId="640"/>
            <ac:spMk id="11" creationId="{448DF576-5825-4BCF-8ED2-214F11627AD4}"/>
          </ac:spMkLst>
        </pc:spChg>
        <pc:spChg chg="mod">
          <ac:chgData name="MANUEL ALBERTO GUEVARA  NAJARRO" userId="dc0839a7-ef25-445d-88fe-29223dfab4a5" providerId="ADAL" clId="{41A8DCDB-1825-4320-BCD4-C60F044E243B}" dt="2021-06-21T21:34:45.688" v="282" actId="20577"/>
          <ac:spMkLst>
            <pc:docMk/>
            <pc:sldMk cId="3145123040" sldId="640"/>
            <ac:spMk id="12" creationId="{0ECD4678-FA5D-4556-85D5-E40F84DDA216}"/>
          </ac:spMkLst>
        </pc:spChg>
        <pc:spChg chg="del">
          <ac:chgData name="MANUEL ALBERTO GUEVARA  NAJARRO" userId="dc0839a7-ef25-445d-88fe-29223dfab4a5" providerId="ADAL" clId="{41A8DCDB-1825-4320-BCD4-C60F044E243B}" dt="2021-06-21T21:30:34.448" v="212" actId="478"/>
          <ac:spMkLst>
            <pc:docMk/>
            <pc:sldMk cId="3145123040" sldId="640"/>
            <ac:spMk id="13" creationId="{CBE4B972-CF13-47BF-9B3B-4C436942E79F}"/>
          </ac:spMkLst>
        </pc:spChg>
        <pc:spChg chg="add mod">
          <ac:chgData name="MANUEL ALBERTO GUEVARA  NAJARRO" userId="dc0839a7-ef25-445d-88fe-29223dfab4a5" providerId="ADAL" clId="{41A8DCDB-1825-4320-BCD4-C60F044E243B}" dt="2021-06-21T21:30:45.518" v="216" actId="14100"/>
          <ac:spMkLst>
            <pc:docMk/>
            <pc:sldMk cId="3145123040" sldId="640"/>
            <ac:spMk id="14" creationId="{74C9427A-8412-4F08-8571-3F6780E4421C}"/>
          </ac:spMkLst>
        </pc:spChg>
        <pc:graphicFrameChg chg="mod modGraphic">
          <ac:chgData name="MANUEL ALBERTO GUEVARA  NAJARRO" userId="dc0839a7-ef25-445d-88fe-29223dfab4a5" providerId="ADAL" clId="{41A8DCDB-1825-4320-BCD4-C60F044E243B}" dt="2021-06-21T21:31:35.738" v="226" actId="207"/>
          <ac:graphicFrameMkLst>
            <pc:docMk/>
            <pc:sldMk cId="3145123040" sldId="640"/>
            <ac:graphicFrameMk id="3" creationId="{35A89A56-A7A1-4AE7-87FA-7A2929C6FFB2}"/>
          </ac:graphicFrameMkLst>
        </pc:graphicFrameChg>
        <pc:picChg chg="del">
          <ac:chgData name="MANUEL ALBERTO GUEVARA  NAJARRO" userId="dc0839a7-ef25-445d-88fe-29223dfab4a5" providerId="ADAL" clId="{41A8DCDB-1825-4320-BCD4-C60F044E243B}" dt="2021-06-21T21:30:34.448" v="212" actId="478"/>
          <ac:picMkLst>
            <pc:docMk/>
            <pc:sldMk cId="3145123040" sldId="640"/>
            <ac:picMk id="6" creationId="{8B988B33-2A00-4A94-8446-D8A217BE91D7}"/>
          </ac:picMkLst>
        </pc:picChg>
      </pc:sldChg>
      <pc:sldChg chg="new del">
        <pc:chgData name="MANUEL ALBERTO GUEVARA  NAJARRO" userId="dc0839a7-ef25-445d-88fe-29223dfab4a5" providerId="ADAL" clId="{41A8DCDB-1825-4320-BCD4-C60F044E243B}" dt="2021-06-21T21:34:28.557" v="264" actId="47"/>
        <pc:sldMkLst>
          <pc:docMk/>
          <pc:sldMk cId="477262133" sldId="641"/>
        </pc:sldMkLst>
      </pc:sldChg>
      <pc:sldChg chg="addSp delSp modSp add mod">
        <pc:chgData name="MANUEL ALBERTO GUEVARA  NAJARRO" userId="dc0839a7-ef25-445d-88fe-29223dfab4a5" providerId="ADAL" clId="{41A8DCDB-1825-4320-BCD4-C60F044E243B}" dt="2021-06-21T21:40:00.098" v="571" actId="123"/>
        <pc:sldMkLst>
          <pc:docMk/>
          <pc:sldMk cId="2278014409" sldId="641"/>
        </pc:sldMkLst>
        <pc:spChg chg="del">
          <ac:chgData name="MANUEL ALBERTO GUEVARA  NAJARRO" userId="dc0839a7-ef25-445d-88fe-29223dfab4a5" providerId="ADAL" clId="{41A8DCDB-1825-4320-BCD4-C60F044E243B}" dt="2021-06-21T21:35:26.177" v="315" actId="478"/>
          <ac:spMkLst>
            <pc:docMk/>
            <pc:sldMk cId="2278014409" sldId="641"/>
            <ac:spMk id="3" creationId="{00000000-0000-0000-0000-000000000000}"/>
          </ac:spMkLst>
        </pc:spChg>
        <pc:spChg chg="add del mod topLvl">
          <ac:chgData name="MANUEL ALBERTO GUEVARA  NAJARRO" userId="dc0839a7-ef25-445d-88fe-29223dfab4a5" providerId="ADAL" clId="{41A8DCDB-1825-4320-BCD4-C60F044E243B}" dt="2021-06-21T21:37:18.258" v="512" actId="478"/>
          <ac:spMkLst>
            <pc:docMk/>
            <pc:sldMk cId="2278014409" sldId="641"/>
            <ac:spMk id="6" creationId="{C1A6C19C-8A13-4550-AB6D-D38B8852E9CB}"/>
          </ac:spMkLst>
        </pc:spChg>
        <pc:spChg chg="add del mod topLvl">
          <ac:chgData name="MANUEL ALBERTO GUEVARA  NAJARRO" userId="dc0839a7-ef25-445d-88fe-29223dfab4a5" providerId="ADAL" clId="{41A8DCDB-1825-4320-BCD4-C60F044E243B}" dt="2021-06-21T21:37:18.258" v="512" actId="478"/>
          <ac:spMkLst>
            <pc:docMk/>
            <pc:sldMk cId="2278014409" sldId="641"/>
            <ac:spMk id="7" creationId="{089121E4-FA22-46AD-89A6-C9E34C419BFD}"/>
          </ac:spMkLst>
        </pc:spChg>
        <pc:spChg chg="add del mod topLvl">
          <ac:chgData name="MANUEL ALBERTO GUEVARA  NAJARRO" userId="dc0839a7-ef25-445d-88fe-29223dfab4a5" providerId="ADAL" clId="{41A8DCDB-1825-4320-BCD4-C60F044E243B}" dt="2021-06-21T21:37:18.258" v="512" actId="478"/>
          <ac:spMkLst>
            <pc:docMk/>
            <pc:sldMk cId="2278014409" sldId="641"/>
            <ac:spMk id="8" creationId="{3F877A0C-0BAB-4C37-A12F-824DCB83A1F1}"/>
          </ac:spMkLst>
        </pc:spChg>
        <pc:spChg chg="add del mod topLvl">
          <ac:chgData name="MANUEL ALBERTO GUEVARA  NAJARRO" userId="dc0839a7-ef25-445d-88fe-29223dfab4a5" providerId="ADAL" clId="{41A8DCDB-1825-4320-BCD4-C60F044E243B}" dt="2021-06-21T21:37:18.258" v="512" actId="478"/>
          <ac:spMkLst>
            <pc:docMk/>
            <pc:sldMk cId="2278014409" sldId="641"/>
            <ac:spMk id="9" creationId="{5933CC21-D3D1-406D-B59A-206AD9771FFF}"/>
          </ac:spMkLst>
        </pc:spChg>
        <pc:spChg chg="add del mod topLvl">
          <ac:chgData name="MANUEL ALBERTO GUEVARA  NAJARRO" userId="dc0839a7-ef25-445d-88fe-29223dfab4a5" providerId="ADAL" clId="{41A8DCDB-1825-4320-BCD4-C60F044E243B}" dt="2021-06-21T21:37:18.258" v="512" actId="478"/>
          <ac:spMkLst>
            <pc:docMk/>
            <pc:sldMk cId="2278014409" sldId="641"/>
            <ac:spMk id="10" creationId="{A31B8F27-7B23-4B55-80F9-EA8A85EF5D8B}"/>
          </ac:spMkLst>
        </pc:spChg>
        <pc:spChg chg="add del mod topLvl">
          <ac:chgData name="MANUEL ALBERTO GUEVARA  NAJARRO" userId="dc0839a7-ef25-445d-88fe-29223dfab4a5" providerId="ADAL" clId="{41A8DCDB-1825-4320-BCD4-C60F044E243B}" dt="2021-06-21T21:37:18.258" v="512" actId="478"/>
          <ac:spMkLst>
            <pc:docMk/>
            <pc:sldMk cId="2278014409" sldId="641"/>
            <ac:spMk id="11" creationId="{88297F51-6B98-43E4-8AF6-0911D6C0025F}"/>
          </ac:spMkLst>
        </pc:spChg>
        <pc:spChg chg="add del mod">
          <ac:chgData name="MANUEL ALBERTO GUEVARA  NAJARRO" userId="dc0839a7-ef25-445d-88fe-29223dfab4a5" providerId="ADAL" clId="{41A8DCDB-1825-4320-BCD4-C60F044E243B}" dt="2021-06-21T21:35:34.108" v="318" actId="478"/>
          <ac:spMkLst>
            <pc:docMk/>
            <pc:sldMk cId="2278014409" sldId="641"/>
            <ac:spMk id="12" creationId="{35F7A45A-9286-462E-970C-5C71EDD977E2}"/>
          </ac:spMkLst>
        </pc:spChg>
        <pc:spChg chg="mod">
          <ac:chgData name="MANUEL ALBERTO GUEVARA  NAJARRO" userId="dc0839a7-ef25-445d-88fe-29223dfab4a5" providerId="ADAL" clId="{41A8DCDB-1825-4320-BCD4-C60F044E243B}" dt="2021-06-21T21:35:10.807" v="314" actId="20577"/>
          <ac:spMkLst>
            <pc:docMk/>
            <pc:sldMk cId="2278014409" sldId="641"/>
            <ac:spMk id="13" creationId="{D7718E05-FBB8-4C9F-9915-1B6DB5311766}"/>
          </ac:spMkLst>
        </pc:spChg>
        <pc:spChg chg="add del mod">
          <ac:chgData name="MANUEL ALBERTO GUEVARA  NAJARRO" userId="dc0839a7-ef25-445d-88fe-29223dfab4a5" providerId="ADAL" clId="{41A8DCDB-1825-4320-BCD4-C60F044E243B}" dt="2021-06-21T21:35:32.938" v="317" actId="478"/>
          <ac:spMkLst>
            <pc:docMk/>
            <pc:sldMk cId="2278014409" sldId="641"/>
            <ac:spMk id="15" creationId="{1D523915-7BB8-4BEE-AC62-305B829E400B}"/>
          </ac:spMkLst>
        </pc:spChg>
        <pc:spChg chg="add del mod">
          <ac:chgData name="MANUEL ALBERTO GUEVARA  NAJARRO" userId="dc0839a7-ef25-445d-88fe-29223dfab4a5" providerId="ADAL" clId="{41A8DCDB-1825-4320-BCD4-C60F044E243B}" dt="2021-06-21T21:35:34.927" v="319" actId="478"/>
          <ac:spMkLst>
            <pc:docMk/>
            <pc:sldMk cId="2278014409" sldId="641"/>
            <ac:spMk id="16" creationId="{3DA6757F-E597-40FA-B441-6BE9484F25AB}"/>
          </ac:spMkLst>
        </pc:spChg>
        <pc:spChg chg="add del mod">
          <ac:chgData name="MANUEL ALBERTO GUEVARA  NAJARRO" userId="dc0839a7-ef25-445d-88fe-29223dfab4a5" providerId="ADAL" clId="{41A8DCDB-1825-4320-BCD4-C60F044E243B}" dt="2021-06-21T21:35:32.938" v="317" actId="478"/>
          <ac:spMkLst>
            <pc:docMk/>
            <pc:sldMk cId="2278014409" sldId="641"/>
            <ac:spMk id="17" creationId="{A673259E-A627-4580-8277-11386F46784E}"/>
          </ac:spMkLst>
        </pc:spChg>
        <pc:spChg chg="add del mod">
          <ac:chgData name="MANUEL ALBERTO GUEVARA  NAJARRO" userId="dc0839a7-ef25-445d-88fe-29223dfab4a5" providerId="ADAL" clId="{41A8DCDB-1825-4320-BCD4-C60F044E243B}" dt="2021-06-21T21:35:35.798" v="320" actId="478"/>
          <ac:spMkLst>
            <pc:docMk/>
            <pc:sldMk cId="2278014409" sldId="641"/>
            <ac:spMk id="18" creationId="{7AD1F26C-FD60-4F15-89CD-E748F645D108}"/>
          </ac:spMkLst>
        </pc:spChg>
        <pc:spChg chg="add del mod">
          <ac:chgData name="MANUEL ALBERTO GUEVARA  NAJARRO" userId="dc0839a7-ef25-445d-88fe-29223dfab4a5" providerId="ADAL" clId="{41A8DCDB-1825-4320-BCD4-C60F044E243B}" dt="2021-06-21T21:35:32.938" v="317" actId="478"/>
          <ac:spMkLst>
            <pc:docMk/>
            <pc:sldMk cId="2278014409" sldId="641"/>
            <ac:spMk id="19" creationId="{EF393009-3CEB-47E8-8DDD-0E7DC04A4A28}"/>
          </ac:spMkLst>
        </pc:spChg>
        <pc:spChg chg="add mod">
          <ac:chgData name="MANUEL ALBERTO GUEVARA  NAJARRO" userId="dc0839a7-ef25-445d-88fe-29223dfab4a5" providerId="ADAL" clId="{41A8DCDB-1825-4320-BCD4-C60F044E243B}" dt="2021-06-21T21:39:09.022" v="562" actId="207"/>
          <ac:spMkLst>
            <pc:docMk/>
            <pc:sldMk cId="2278014409" sldId="641"/>
            <ac:spMk id="23" creationId="{DDB2769D-3B5A-43C2-B970-2B574C5548CD}"/>
          </ac:spMkLst>
        </pc:spChg>
        <pc:spChg chg="add mod">
          <ac:chgData name="MANUEL ALBERTO GUEVARA  NAJARRO" userId="dc0839a7-ef25-445d-88fe-29223dfab4a5" providerId="ADAL" clId="{41A8DCDB-1825-4320-BCD4-C60F044E243B}" dt="2021-06-21T21:39:01.497" v="557" actId="1035"/>
          <ac:spMkLst>
            <pc:docMk/>
            <pc:sldMk cId="2278014409" sldId="641"/>
            <ac:spMk id="24" creationId="{BF6B74F7-78A0-4F4D-9EAC-CFB28D67648A}"/>
          </ac:spMkLst>
        </pc:spChg>
        <pc:spChg chg="add mod">
          <ac:chgData name="MANUEL ALBERTO GUEVARA  NAJARRO" userId="dc0839a7-ef25-445d-88fe-29223dfab4a5" providerId="ADAL" clId="{41A8DCDB-1825-4320-BCD4-C60F044E243B}" dt="2021-06-21T21:39:15.497" v="563" actId="207"/>
          <ac:spMkLst>
            <pc:docMk/>
            <pc:sldMk cId="2278014409" sldId="641"/>
            <ac:spMk id="25" creationId="{ACF2B8B9-090F-46FF-A9F6-8F3E19D85244}"/>
          </ac:spMkLst>
        </pc:spChg>
        <pc:spChg chg="add mod">
          <ac:chgData name="MANUEL ALBERTO GUEVARA  NAJARRO" userId="dc0839a7-ef25-445d-88fe-29223dfab4a5" providerId="ADAL" clId="{41A8DCDB-1825-4320-BCD4-C60F044E243B}" dt="2021-06-21T21:39:03.857" v="560" actId="1035"/>
          <ac:spMkLst>
            <pc:docMk/>
            <pc:sldMk cId="2278014409" sldId="641"/>
            <ac:spMk id="26" creationId="{EEA1727B-D8DA-4A2D-B70A-ED06108F6D83}"/>
          </ac:spMkLst>
        </pc:spChg>
        <pc:spChg chg="add mod">
          <ac:chgData name="MANUEL ALBERTO GUEVARA  NAJARRO" userId="dc0839a7-ef25-445d-88fe-29223dfab4a5" providerId="ADAL" clId="{41A8DCDB-1825-4320-BCD4-C60F044E243B}" dt="2021-06-21T21:39:23.987" v="564" actId="207"/>
          <ac:spMkLst>
            <pc:docMk/>
            <pc:sldMk cId="2278014409" sldId="641"/>
            <ac:spMk id="27" creationId="{97CAEDB3-5C01-49DA-BB8D-CAA997A24E8E}"/>
          </ac:spMkLst>
        </pc:spChg>
        <pc:spChg chg="add mod">
          <ac:chgData name="MANUEL ALBERTO GUEVARA  NAJARRO" userId="dc0839a7-ef25-445d-88fe-29223dfab4a5" providerId="ADAL" clId="{41A8DCDB-1825-4320-BCD4-C60F044E243B}" dt="2021-06-21T21:40:00.098" v="571" actId="123"/>
          <ac:spMkLst>
            <pc:docMk/>
            <pc:sldMk cId="2278014409" sldId="641"/>
            <ac:spMk id="28" creationId="{C83799BF-692F-4EF0-93DA-FCAAEFB10701}"/>
          </ac:spMkLst>
        </pc:spChg>
        <pc:grpChg chg="add del mod">
          <ac:chgData name="MANUEL ALBERTO GUEVARA  NAJARRO" userId="dc0839a7-ef25-445d-88fe-29223dfab4a5" providerId="ADAL" clId="{41A8DCDB-1825-4320-BCD4-C60F044E243B}" dt="2021-06-21T21:35:52.798" v="377" actId="165"/>
          <ac:grpSpMkLst>
            <pc:docMk/>
            <pc:sldMk cId="2278014409" sldId="641"/>
            <ac:grpSpMk id="2" creationId="{DF3B6C59-CEF5-4CD1-87A7-F371DC963B4C}"/>
          </ac:grpSpMkLst>
        </pc:grpChg>
        <pc:picChg chg="add del mod topLvl">
          <ac:chgData name="MANUEL ALBERTO GUEVARA  NAJARRO" userId="dc0839a7-ef25-445d-88fe-29223dfab4a5" providerId="ADAL" clId="{41A8DCDB-1825-4320-BCD4-C60F044E243B}" dt="2021-06-21T21:37:18.258" v="512" actId="478"/>
          <ac:picMkLst>
            <pc:docMk/>
            <pc:sldMk cId="2278014409" sldId="641"/>
            <ac:picMk id="20" creationId="{CDFEA264-025E-4547-872D-6C4D8CD870B2}"/>
          </ac:picMkLst>
        </pc:picChg>
        <pc:picChg chg="add del mod topLvl">
          <ac:chgData name="MANUEL ALBERTO GUEVARA  NAJARRO" userId="dc0839a7-ef25-445d-88fe-29223dfab4a5" providerId="ADAL" clId="{41A8DCDB-1825-4320-BCD4-C60F044E243B}" dt="2021-06-21T21:37:18.258" v="512" actId="478"/>
          <ac:picMkLst>
            <pc:docMk/>
            <pc:sldMk cId="2278014409" sldId="641"/>
            <ac:picMk id="21" creationId="{404F78C4-48EE-456D-B339-19B2ACF0C9B7}"/>
          </ac:picMkLst>
        </pc:picChg>
        <pc:picChg chg="add del mod topLvl">
          <ac:chgData name="MANUEL ALBERTO GUEVARA  NAJARRO" userId="dc0839a7-ef25-445d-88fe-29223dfab4a5" providerId="ADAL" clId="{41A8DCDB-1825-4320-BCD4-C60F044E243B}" dt="2021-06-21T21:37:18.258" v="512" actId="478"/>
          <ac:picMkLst>
            <pc:docMk/>
            <pc:sldMk cId="2278014409" sldId="641"/>
            <ac:picMk id="22" creationId="{3A2A0F55-7C75-4D17-A7AB-85C851D026D0}"/>
          </ac:picMkLst>
        </pc:picChg>
        <pc:picChg chg="del">
          <ac:chgData name="MANUEL ALBERTO GUEVARA  NAJARRO" userId="dc0839a7-ef25-445d-88fe-29223dfab4a5" providerId="ADAL" clId="{41A8DCDB-1825-4320-BCD4-C60F044E243B}" dt="2021-06-21T21:35:26.177" v="315" actId="478"/>
          <ac:picMkLst>
            <pc:docMk/>
            <pc:sldMk cId="2278014409" sldId="641"/>
            <ac:picMk id="2050" creationId="{F41BD842-E90D-40FF-A5A0-44400C828A13}"/>
          </ac:picMkLst>
        </pc:picChg>
      </pc:sldChg>
      <pc:sldChg chg="modSp add mod">
        <pc:chgData name="MANUEL ALBERTO GUEVARA  NAJARRO" userId="dc0839a7-ef25-445d-88fe-29223dfab4a5" providerId="ADAL" clId="{41A8DCDB-1825-4320-BCD4-C60F044E243B}" dt="2021-06-21T21:40:47.717" v="597" actId="207"/>
        <pc:sldMkLst>
          <pc:docMk/>
          <pc:sldMk cId="2839708453" sldId="642"/>
        </pc:sldMkLst>
        <pc:spChg chg="mod">
          <ac:chgData name="MANUEL ALBERTO GUEVARA  NAJARRO" userId="dc0839a7-ef25-445d-88fe-29223dfab4a5" providerId="ADAL" clId="{41A8DCDB-1825-4320-BCD4-C60F044E243B}" dt="2021-06-21T21:40:47.717" v="597" actId="207"/>
          <ac:spMkLst>
            <pc:docMk/>
            <pc:sldMk cId="2839708453" sldId="642"/>
            <ac:spMk id="23" creationId="{DDB2769D-3B5A-43C2-B970-2B574C5548CD}"/>
          </ac:spMkLst>
        </pc:spChg>
        <pc:spChg chg="mod">
          <ac:chgData name="MANUEL ALBERTO GUEVARA  NAJARRO" userId="dc0839a7-ef25-445d-88fe-29223dfab4a5" providerId="ADAL" clId="{41A8DCDB-1825-4320-BCD4-C60F044E243B}" dt="2021-06-21T21:40:08.537" v="576" actId="113"/>
          <ac:spMkLst>
            <pc:docMk/>
            <pc:sldMk cId="2839708453" sldId="642"/>
            <ac:spMk id="24" creationId="{BF6B74F7-78A0-4F4D-9EAC-CFB28D67648A}"/>
          </ac:spMkLst>
        </pc:spChg>
        <pc:spChg chg="mod">
          <ac:chgData name="MANUEL ALBERTO GUEVARA  NAJARRO" userId="dc0839a7-ef25-445d-88fe-29223dfab4a5" providerId="ADAL" clId="{41A8DCDB-1825-4320-BCD4-C60F044E243B}" dt="2021-06-21T21:40:40.172" v="596" actId="207"/>
          <ac:spMkLst>
            <pc:docMk/>
            <pc:sldMk cId="2839708453" sldId="642"/>
            <ac:spMk id="25" creationId="{ACF2B8B9-090F-46FF-A9F6-8F3E19D85244}"/>
          </ac:spMkLst>
        </pc:spChg>
        <pc:spChg chg="mod">
          <ac:chgData name="MANUEL ALBERTO GUEVARA  NAJARRO" userId="dc0839a7-ef25-445d-88fe-29223dfab4a5" providerId="ADAL" clId="{41A8DCDB-1825-4320-BCD4-C60F044E243B}" dt="2021-06-21T21:40:13.247" v="581" actId="123"/>
          <ac:spMkLst>
            <pc:docMk/>
            <pc:sldMk cId="2839708453" sldId="642"/>
            <ac:spMk id="26" creationId="{EEA1727B-D8DA-4A2D-B70A-ED06108F6D83}"/>
          </ac:spMkLst>
        </pc:spChg>
        <pc:spChg chg="mod">
          <ac:chgData name="MANUEL ALBERTO GUEVARA  NAJARRO" userId="dc0839a7-ef25-445d-88fe-29223dfab4a5" providerId="ADAL" clId="{41A8DCDB-1825-4320-BCD4-C60F044E243B}" dt="2021-06-21T21:40:33.727" v="593" actId="207"/>
          <ac:spMkLst>
            <pc:docMk/>
            <pc:sldMk cId="2839708453" sldId="642"/>
            <ac:spMk id="27" creationId="{97CAEDB3-5C01-49DA-BB8D-CAA997A24E8E}"/>
          </ac:spMkLst>
        </pc:spChg>
        <pc:spChg chg="mod">
          <ac:chgData name="MANUEL ALBERTO GUEVARA  NAJARRO" userId="dc0839a7-ef25-445d-88fe-29223dfab4a5" providerId="ADAL" clId="{41A8DCDB-1825-4320-BCD4-C60F044E243B}" dt="2021-06-21T21:40:18.237" v="586" actId="123"/>
          <ac:spMkLst>
            <pc:docMk/>
            <pc:sldMk cId="2839708453" sldId="642"/>
            <ac:spMk id="28" creationId="{C83799BF-692F-4EF0-93DA-FCAAEFB10701}"/>
          </ac:spMkLst>
        </pc:spChg>
      </pc:sldChg>
      <pc:sldChg chg="addSp delSp modSp new mod">
        <pc:chgData name="MANUEL ALBERTO GUEVARA  NAJARRO" userId="dc0839a7-ef25-445d-88fe-29223dfab4a5" providerId="ADAL" clId="{41A8DCDB-1825-4320-BCD4-C60F044E243B}" dt="2021-06-21T21:42:30.733" v="650" actId="27636"/>
        <pc:sldMkLst>
          <pc:docMk/>
          <pc:sldMk cId="417078456" sldId="643"/>
        </pc:sldMkLst>
        <pc:spChg chg="del">
          <ac:chgData name="MANUEL ALBERTO GUEVARA  NAJARRO" userId="dc0839a7-ef25-445d-88fe-29223dfab4a5" providerId="ADAL" clId="{41A8DCDB-1825-4320-BCD4-C60F044E243B}" dt="2021-06-21T21:41:17.223" v="603" actId="478"/>
          <ac:spMkLst>
            <pc:docMk/>
            <pc:sldMk cId="417078456" sldId="643"/>
            <ac:spMk id="2" creationId="{24C85101-AD3F-488B-BC6E-6075C45789F5}"/>
          </ac:spMkLst>
        </pc:spChg>
        <pc:spChg chg="del">
          <ac:chgData name="MANUEL ALBERTO GUEVARA  NAJARRO" userId="dc0839a7-ef25-445d-88fe-29223dfab4a5" providerId="ADAL" clId="{41A8DCDB-1825-4320-BCD4-C60F044E243B}" dt="2021-06-21T21:41:17.223" v="603" actId="478"/>
          <ac:spMkLst>
            <pc:docMk/>
            <pc:sldMk cId="417078456" sldId="643"/>
            <ac:spMk id="3" creationId="{754B0386-5F48-4E86-B770-92646953E559}"/>
          </ac:spMkLst>
        </pc:spChg>
        <pc:spChg chg="del">
          <ac:chgData name="MANUEL ALBERTO GUEVARA  NAJARRO" userId="dc0839a7-ef25-445d-88fe-29223dfab4a5" providerId="ADAL" clId="{41A8DCDB-1825-4320-BCD4-C60F044E243B}" dt="2021-06-21T21:41:17.223" v="603" actId="478"/>
          <ac:spMkLst>
            <pc:docMk/>
            <pc:sldMk cId="417078456" sldId="643"/>
            <ac:spMk id="4" creationId="{00112B29-203D-47EE-964B-D48F0835600A}"/>
          </ac:spMkLst>
        </pc:spChg>
        <pc:spChg chg="del mod">
          <ac:chgData name="MANUEL ALBERTO GUEVARA  NAJARRO" userId="dc0839a7-ef25-445d-88fe-29223dfab4a5" providerId="ADAL" clId="{41A8DCDB-1825-4320-BCD4-C60F044E243B}" dt="2021-06-21T21:41:17.223" v="603" actId="478"/>
          <ac:spMkLst>
            <pc:docMk/>
            <pc:sldMk cId="417078456" sldId="643"/>
            <ac:spMk id="5" creationId="{8A87BCEB-7EA8-4C62-8CE3-07BA9F787855}"/>
          </ac:spMkLst>
        </pc:spChg>
        <pc:spChg chg="add del mod">
          <ac:chgData name="MANUEL ALBERTO GUEVARA  NAJARRO" userId="dc0839a7-ef25-445d-88fe-29223dfab4a5" providerId="ADAL" clId="{41A8DCDB-1825-4320-BCD4-C60F044E243B}" dt="2021-06-21T21:41:15.941" v="602"/>
          <ac:spMkLst>
            <pc:docMk/>
            <pc:sldMk cId="417078456" sldId="643"/>
            <ac:spMk id="6" creationId="{B0F6B7AC-2836-4DC2-B410-B250D1A97323}"/>
          </ac:spMkLst>
        </pc:spChg>
        <pc:spChg chg="add del mod">
          <ac:chgData name="MANUEL ALBERTO GUEVARA  NAJARRO" userId="dc0839a7-ef25-445d-88fe-29223dfab4a5" providerId="ADAL" clId="{41A8DCDB-1825-4320-BCD4-C60F044E243B}" dt="2021-06-21T21:42:11.767" v="615" actId="478"/>
          <ac:spMkLst>
            <pc:docMk/>
            <pc:sldMk cId="417078456" sldId="643"/>
            <ac:spMk id="7" creationId="{77F2D090-AC81-44A9-B1C1-7C10E88676A3}"/>
          </ac:spMkLst>
        </pc:spChg>
        <pc:spChg chg="add mod">
          <ac:chgData name="MANUEL ALBERTO GUEVARA  NAJARRO" userId="dc0839a7-ef25-445d-88fe-29223dfab4a5" providerId="ADAL" clId="{41A8DCDB-1825-4320-BCD4-C60F044E243B}" dt="2021-06-21T21:42:12.357" v="616"/>
          <ac:spMkLst>
            <pc:docMk/>
            <pc:sldMk cId="417078456" sldId="643"/>
            <ac:spMk id="8" creationId="{278F6827-E522-4A24-9110-BFFBDFDDE5AF}"/>
          </ac:spMkLst>
        </pc:spChg>
        <pc:spChg chg="add mod">
          <ac:chgData name="MANUEL ALBERTO GUEVARA  NAJARRO" userId="dc0839a7-ef25-445d-88fe-29223dfab4a5" providerId="ADAL" clId="{41A8DCDB-1825-4320-BCD4-C60F044E243B}" dt="2021-06-21T21:42:30.733" v="650" actId="27636"/>
          <ac:spMkLst>
            <pc:docMk/>
            <pc:sldMk cId="417078456" sldId="643"/>
            <ac:spMk id="9" creationId="{BA062DE7-2CC4-4B70-899E-B4A902F80B3E}"/>
          </ac:spMkLst>
        </pc:spChg>
      </pc:sldChg>
      <pc:sldMasterChg chg="addSldLayout delSldLayout modSldLayout">
        <pc:chgData name="MANUEL ALBERTO GUEVARA  NAJARRO" userId="dc0839a7-ef25-445d-88fe-29223dfab4a5" providerId="ADAL" clId="{41A8DCDB-1825-4320-BCD4-C60F044E243B}" dt="2021-06-21T21:16:52.890" v="53" actId="22"/>
        <pc:sldMasterMkLst>
          <pc:docMk/>
          <pc:sldMasterMk cId="2832967511" sldId="2147483732"/>
        </pc:sldMasterMkLst>
        <pc:sldLayoutChg chg="del">
          <pc:chgData name="MANUEL ALBERTO GUEVARA  NAJARRO" userId="dc0839a7-ef25-445d-88fe-29223dfab4a5" providerId="ADAL" clId="{41A8DCDB-1825-4320-BCD4-C60F044E243B}" dt="2021-06-21T20:54:01.402" v="1" actId="47"/>
          <pc:sldLayoutMkLst>
            <pc:docMk/>
            <pc:sldMasterMk cId="2832967511" sldId="2147483732"/>
            <pc:sldLayoutMk cId="1851318921" sldId="2147483751"/>
          </pc:sldLayoutMkLst>
        </pc:sldLayoutChg>
        <pc:sldLayoutChg chg="del">
          <pc:chgData name="MANUEL ALBERTO GUEVARA  NAJARRO" userId="dc0839a7-ef25-445d-88fe-29223dfab4a5" providerId="ADAL" clId="{41A8DCDB-1825-4320-BCD4-C60F044E243B}" dt="2021-06-21T20:53:43.452" v="0" actId="47"/>
          <pc:sldLayoutMkLst>
            <pc:docMk/>
            <pc:sldMasterMk cId="2832967511" sldId="2147483732"/>
            <pc:sldLayoutMk cId="557531670" sldId="2147483752"/>
          </pc:sldLayoutMkLst>
        </pc:sldLayoutChg>
        <pc:sldLayoutChg chg="add mod">
          <pc:chgData name="MANUEL ALBERTO GUEVARA  NAJARRO" userId="dc0839a7-ef25-445d-88fe-29223dfab4a5" providerId="ADAL" clId="{41A8DCDB-1825-4320-BCD4-C60F044E243B}" dt="2021-06-21T21:16:52.890" v="53" actId="22"/>
          <pc:sldLayoutMkLst>
            <pc:docMk/>
            <pc:sldMasterMk cId="2832967511" sldId="2147483732"/>
            <pc:sldLayoutMk cId="3223983693" sldId="2147483754"/>
          </pc:sldLayoutMkLst>
        </pc:sldLayoutChg>
      </pc:sldMasterChg>
    </pc:docChg>
  </pc:docChgLst>
  <pc:docChgLst>
    <pc:chgData name="Desarrollo Curricular" clId="Web-{E1BD9046-ADBE-4791-90D3-255924FFE5AD}"/>
    <pc:docChg chg="delSld modSld">
      <pc:chgData name="Desarrollo Curricular" userId="" providerId="" clId="Web-{E1BD9046-ADBE-4791-90D3-255924FFE5AD}" dt="2021-05-31T22:24:23.656" v="1"/>
      <pc:docMkLst>
        <pc:docMk/>
      </pc:docMkLst>
      <pc:sldChg chg="delSp">
        <pc:chgData name="Desarrollo Curricular" userId="" providerId="" clId="Web-{E1BD9046-ADBE-4791-90D3-255924FFE5AD}" dt="2021-05-31T22:24:23.656" v="1"/>
        <pc:sldMkLst>
          <pc:docMk/>
          <pc:sldMk cId="2866921917" sldId="563"/>
        </pc:sldMkLst>
        <pc:spChg chg="del">
          <ac:chgData name="Desarrollo Curricular" userId="" providerId="" clId="Web-{E1BD9046-ADBE-4791-90D3-255924FFE5AD}" dt="2021-05-31T22:24:23.656" v="1"/>
          <ac:spMkLst>
            <pc:docMk/>
            <pc:sldMk cId="2866921917" sldId="563"/>
            <ac:spMk id="3" creationId="{510FA6F5-77D4-D245-A373-981E07E592A9}"/>
          </ac:spMkLst>
        </pc:spChg>
      </pc:sldChg>
      <pc:sldChg chg="del">
        <pc:chgData name="Desarrollo Curricular" userId="" providerId="" clId="Web-{E1BD9046-ADBE-4791-90D3-255924FFE5AD}" dt="2021-05-31T22:24:16.796" v="0"/>
        <pc:sldMkLst>
          <pc:docMk/>
          <pc:sldMk cId="3657153734" sldId="625"/>
        </pc:sldMkLst>
      </pc:sldChg>
    </pc:docChg>
  </pc:docChgLst>
  <pc:docChgLst>
    <pc:chgData name="MANUEL ALBERTO GUEVARA  NAJARRO" userId="dc0839a7-ef25-445d-88fe-29223dfab4a5" providerId="ADAL" clId="{AB640AF1-D3BD-4751-B8D5-E213B904740B}"/>
    <pc:docChg chg="undo redo custSel addSld delSld modSld">
      <pc:chgData name="MANUEL ALBERTO GUEVARA  NAJARRO" userId="dc0839a7-ef25-445d-88fe-29223dfab4a5" providerId="ADAL" clId="{AB640AF1-D3BD-4751-B8D5-E213B904740B}" dt="2021-06-23T19:18:15.156" v="1848" actId="2696"/>
      <pc:docMkLst>
        <pc:docMk/>
      </pc:docMkLst>
      <pc:sldChg chg="modSp mod">
        <pc:chgData name="MANUEL ALBERTO GUEVARA  NAJARRO" userId="dc0839a7-ef25-445d-88fe-29223dfab4a5" providerId="ADAL" clId="{AB640AF1-D3BD-4751-B8D5-E213B904740B}" dt="2021-06-21T22:25:51.302" v="5" actId="20577"/>
        <pc:sldMkLst>
          <pc:docMk/>
          <pc:sldMk cId="4227363741" sldId="260"/>
        </pc:sldMkLst>
        <pc:spChg chg="mod">
          <ac:chgData name="MANUEL ALBERTO GUEVARA  NAJARRO" userId="dc0839a7-ef25-445d-88fe-29223dfab4a5" providerId="ADAL" clId="{AB640AF1-D3BD-4751-B8D5-E213B904740B}" dt="2021-06-21T22:25:51.302" v="5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add">
        <pc:chgData name="MANUEL ALBERTO GUEVARA  NAJARRO" userId="dc0839a7-ef25-445d-88fe-29223dfab4a5" providerId="ADAL" clId="{AB640AF1-D3BD-4751-B8D5-E213B904740B}" dt="2021-06-21T23:49:48.060" v="1847" actId="22"/>
        <pc:sldMkLst>
          <pc:docMk/>
          <pc:sldMk cId="0" sldId="263"/>
        </pc:sldMkLst>
      </pc:sldChg>
      <pc:sldChg chg="add">
        <pc:chgData name="MANUEL ALBERTO GUEVARA  NAJARRO" userId="dc0839a7-ef25-445d-88fe-29223dfab4a5" providerId="ADAL" clId="{AB640AF1-D3BD-4751-B8D5-E213B904740B}" dt="2021-06-21T23:49:48.060" v="1847" actId="22"/>
        <pc:sldMkLst>
          <pc:docMk/>
          <pc:sldMk cId="0" sldId="264"/>
        </pc:sldMkLst>
      </pc:sldChg>
      <pc:sldChg chg="add">
        <pc:chgData name="MANUEL ALBERTO GUEVARA  NAJARRO" userId="dc0839a7-ef25-445d-88fe-29223dfab4a5" providerId="ADAL" clId="{AB640AF1-D3BD-4751-B8D5-E213B904740B}" dt="2021-06-21T23:49:48.060" v="1847" actId="22"/>
        <pc:sldMkLst>
          <pc:docMk/>
          <pc:sldMk cId="0" sldId="265"/>
        </pc:sldMkLst>
      </pc:sldChg>
      <pc:sldChg chg="add">
        <pc:chgData name="MANUEL ALBERTO GUEVARA  NAJARRO" userId="dc0839a7-ef25-445d-88fe-29223dfab4a5" providerId="ADAL" clId="{AB640AF1-D3BD-4751-B8D5-E213B904740B}" dt="2021-06-21T23:49:48.060" v="1847" actId="22"/>
        <pc:sldMkLst>
          <pc:docMk/>
          <pc:sldMk cId="0" sldId="266"/>
        </pc:sldMkLst>
      </pc:sldChg>
      <pc:sldChg chg="add">
        <pc:chgData name="MANUEL ALBERTO GUEVARA  NAJARRO" userId="dc0839a7-ef25-445d-88fe-29223dfab4a5" providerId="ADAL" clId="{AB640AF1-D3BD-4751-B8D5-E213B904740B}" dt="2021-06-21T23:49:48.060" v="1847" actId="22"/>
        <pc:sldMkLst>
          <pc:docMk/>
          <pc:sldMk cId="0" sldId="267"/>
        </pc:sldMkLst>
      </pc:sldChg>
      <pc:sldChg chg="add">
        <pc:chgData name="MANUEL ALBERTO GUEVARA  NAJARRO" userId="dc0839a7-ef25-445d-88fe-29223dfab4a5" providerId="ADAL" clId="{AB640AF1-D3BD-4751-B8D5-E213B904740B}" dt="2021-06-21T23:49:48.060" v="1847" actId="22"/>
        <pc:sldMkLst>
          <pc:docMk/>
          <pc:sldMk cId="0" sldId="268"/>
        </pc:sldMkLst>
      </pc:sldChg>
      <pc:sldChg chg="add">
        <pc:chgData name="MANUEL ALBERTO GUEVARA  NAJARRO" userId="dc0839a7-ef25-445d-88fe-29223dfab4a5" providerId="ADAL" clId="{AB640AF1-D3BD-4751-B8D5-E213B904740B}" dt="2021-06-21T23:49:48.060" v="1847" actId="22"/>
        <pc:sldMkLst>
          <pc:docMk/>
          <pc:sldMk cId="0" sldId="269"/>
        </pc:sldMkLst>
      </pc:sldChg>
      <pc:sldChg chg="add">
        <pc:chgData name="MANUEL ALBERTO GUEVARA  NAJARRO" userId="dc0839a7-ef25-445d-88fe-29223dfab4a5" providerId="ADAL" clId="{AB640AF1-D3BD-4751-B8D5-E213B904740B}" dt="2021-06-21T23:49:48.060" v="1847" actId="22"/>
        <pc:sldMkLst>
          <pc:docMk/>
          <pc:sldMk cId="0" sldId="270"/>
        </pc:sldMkLst>
      </pc:sldChg>
      <pc:sldChg chg="modSp del mod modAnim">
        <pc:chgData name="MANUEL ALBERTO GUEVARA  NAJARRO" userId="dc0839a7-ef25-445d-88fe-29223dfab4a5" providerId="ADAL" clId="{AB640AF1-D3BD-4751-B8D5-E213B904740B}" dt="2021-06-23T19:18:15.156" v="1848" actId="2696"/>
        <pc:sldMkLst>
          <pc:docMk/>
          <pc:sldMk cId="952187559" sldId="287"/>
        </pc:sldMkLst>
        <pc:spChg chg="mod">
          <ac:chgData name="MANUEL ALBERTO GUEVARA  NAJARRO" userId="dc0839a7-ef25-445d-88fe-29223dfab4a5" providerId="ADAL" clId="{AB640AF1-D3BD-4751-B8D5-E213B904740B}" dt="2021-06-21T22:30:46.791" v="71" actId="20577"/>
          <ac:spMkLst>
            <pc:docMk/>
            <pc:sldMk cId="952187559" sldId="287"/>
            <ac:spMk id="12" creationId="{0ECD4678-FA5D-4556-85D5-E40F84DDA216}"/>
          </ac:spMkLst>
        </pc:spChg>
        <pc:spChg chg="mod">
          <ac:chgData name="MANUEL ALBERTO GUEVARA  NAJARRO" userId="dc0839a7-ef25-445d-88fe-29223dfab4a5" providerId="ADAL" clId="{AB640AF1-D3BD-4751-B8D5-E213B904740B}" dt="2021-06-21T22:56:57.189" v="97" actId="1035"/>
          <ac:spMkLst>
            <pc:docMk/>
            <pc:sldMk cId="952187559" sldId="287"/>
            <ac:spMk id="17" creationId="{91151951-00DD-454B-A8F2-8BF952C609CD}"/>
          </ac:spMkLst>
        </pc:spChg>
        <pc:picChg chg="mod">
          <ac:chgData name="MANUEL ALBERTO GUEVARA  NAJARRO" userId="dc0839a7-ef25-445d-88fe-29223dfab4a5" providerId="ADAL" clId="{AB640AF1-D3BD-4751-B8D5-E213B904740B}" dt="2021-06-21T22:32:27.586" v="72" actId="14826"/>
          <ac:picMkLst>
            <pc:docMk/>
            <pc:sldMk cId="952187559" sldId="287"/>
            <ac:picMk id="16" creationId="{26FEAC71-A714-460F-B79A-832E3F485ACD}"/>
          </ac:picMkLst>
        </pc:picChg>
      </pc:sldChg>
      <pc:sldChg chg="delSp modSp add del mod">
        <pc:chgData name="MANUEL ALBERTO GUEVARA  NAJARRO" userId="dc0839a7-ef25-445d-88fe-29223dfab4a5" providerId="ADAL" clId="{AB640AF1-D3BD-4751-B8D5-E213B904740B}" dt="2021-06-21T23:00:22.318" v="483" actId="14100"/>
        <pc:sldMkLst>
          <pc:docMk/>
          <pc:sldMk cId="2744136952" sldId="288"/>
        </pc:sldMkLst>
        <pc:spChg chg="mod">
          <ac:chgData name="MANUEL ALBERTO GUEVARA  NAJARRO" userId="dc0839a7-ef25-445d-88fe-29223dfab4a5" providerId="ADAL" clId="{AB640AF1-D3BD-4751-B8D5-E213B904740B}" dt="2021-06-21T22:58:22.008" v="310" actId="20577"/>
          <ac:spMkLst>
            <pc:docMk/>
            <pc:sldMk cId="2744136952" sldId="288"/>
            <ac:spMk id="4" creationId="{00000000-0000-0000-0000-000000000000}"/>
          </ac:spMkLst>
        </pc:spChg>
        <pc:spChg chg="mod">
          <ac:chgData name="MANUEL ALBERTO GUEVARA  NAJARRO" userId="dc0839a7-ef25-445d-88fe-29223dfab4a5" providerId="ADAL" clId="{AB640AF1-D3BD-4751-B8D5-E213B904740B}" dt="2021-06-21T22:57:29.198" v="114" actId="20577"/>
          <ac:spMkLst>
            <pc:docMk/>
            <pc:sldMk cId="2744136952" sldId="288"/>
            <ac:spMk id="13" creationId="{1CD466B5-8592-4793-A43D-F833C35CEB4C}"/>
          </ac:spMkLst>
        </pc:spChg>
        <pc:picChg chg="del">
          <ac:chgData name="MANUEL ALBERTO GUEVARA  NAJARRO" userId="dc0839a7-ef25-445d-88fe-29223dfab4a5" providerId="ADAL" clId="{AB640AF1-D3BD-4751-B8D5-E213B904740B}" dt="2021-06-21T22:58:18.478" v="308" actId="478"/>
          <ac:picMkLst>
            <pc:docMk/>
            <pc:sldMk cId="2744136952" sldId="288"/>
            <ac:picMk id="5" creationId="{00000000-0000-0000-0000-000000000000}"/>
          </ac:picMkLst>
        </pc:picChg>
        <pc:picChg chg="mod">
          <ac:chgData name="MANUEL ALBERTO GUEVARA  NAJARRO" userId="dc0839a7-ef25-445d-88fe-29223dfab4a5" providerId="ADAL" clId="{AB640AF1-D3BD-4751-B8D5-E213B904740B}" dt="2021-06-21T23:00:22.318" v="483" actId="14100"/>
          <ac:picMkLst>
            <pc:docMk/>
            <pc:sldMk cId="2744136952" sldId="288"/>
            <ac:picMk id="1026" creationId="{FE1CADC6-AE5E-4B34-8565-1590EB0AB09C}"/>
          </ac:picMkLst>
        </pc:picChg>
      </pc:sldChg>
      <pc:sldChg chg="addSp">
        <pc:chgData name="MANUEL ALBERTO GUEVARA  NAJARRO" userId="dc0839a7-ef25-445d-88fe-29223dfab4a5" providerId="ADAL" clId="{AB640AF1-D3BD-4751-B8D5-E213B904740B}" dt="2021-06-21T23:00:05.898" v="478"/>
        <pc:sldMkLst>
          <pc:docMk/>
          <pc:sldMk cId="3266694953" sldId="288"/>
        </pc:sldMkLst>
        <pc:picChg chg="add">
          <ac:chgData name="MANUEL ALBERTO GUEVARA  NAJARRO" userId="dc0839a7-ef25-445d-88fe-29223dfab4a5" providerId="ADAL" clId="{AB640AF1-D3BD-4751-B8D5-E213B904740B}" dt="2021-06-21T23:00:05.898" v="478"/>
          <ac:picMkLst>
            <pc:docMk/>
            <pc:sldMk cId="3266694953" sldId="288"/>
            <ac:picMk id="1026" creationId="{FE1CADC6-AE5E-4B34-8565-1590EB0AB09C}"/>
          </ac:picMkLst>
        </pc:picChg>
      </pc:sldChg>
      <pc:sldChg chg="addSp delSp modSp add del mod">
        <pc:chgData name="MANUEL ALBERTO GUEVARA  NAJARRO" userId="dc0839a7-ef25-445d-88fe-29223dfab4a5" providerId="ADAL" clId="{AB640AF1-D3BD-4751-B8D5-E213B904740B}" dt="2021-06-21T23:36:06.724" v="1842" actId="47"/>
        <pc:sldMkLst>
          <pc:docMk/>
          <pc:sldMk cId="1028743809" sldId="289"/>
        </pc:sldMkLst>
        <pc:spChg chg="add mod">
          <ac:chgData name="MANUEL ALBERTO GUEVARA  NAJARRO" userId="dc0839a7-ef25-445d-88fe-29223dfab4a5" providerId="ADAL" clId="{AB640AF1-D3BD-4751-B8D5-E213B904740B}" dt="2021-06-21T23:35:46.644" v="1840" actId="1036"/>
          <ac:spMkLst>
            <pc:docMk/>
            <pc:sldMk cId="1028743809" sldId="289"/>
            <ac:spMk id="2" creationId="{5FC0FD84-7717-4A5B-B7F3-3035685DB974}"/>
          </ac:spMkLst>
        </pc:spChg>
        <pc:spChg chg="del mod">
          <ac:chgData name="MANUEL ALBERTO GUEVARA  NAJARRO" userId="dc0839a7-ef25-445d-88fe-29223dfab4a5" providerId="ADAL" clId="{AB640AF1-D3BD-4751-B8D5-E213B904740B}" dt="2021-06-21T23:19:53.506" v="521" actId="478"/>
          <ac:spMkLst>
            <pc:docMk/>
            <pc:sldMk cId="1028743809" sldId="289"/>
            <ac:spMk id="3" creationId="{00000000-0000-0000-0000-000000000000}"/>
          </ac:spMkLst>
        </pc:spChg>
        <pc:spChg chg="add mod">
          <ac:chgData name="MANUEL ALBERTO GUEVARA  NAJARRO" userId="dc0839a7-ef25-445d-88fe-29223dfab4a5" providerId="ADAL" clId="{AB640AF1-D3BD-4751-B8D5-E213B904740B}" dt="2021-06-21T23:35:42.754" v="1824" actId="1036"/>
          <ac:spMkLst>
            <pc:docMk/>
            <pc:sldMk cId="1028743809" sldId="289"/>
            <ac:spMk id="6" creationId="{DF968C83-80FD-4A4E-AF0C-FB6426E1FD8F}"/>
          </ac:spMkLst>
        </pc:spChg>
        <pc:spChg chg="add mod">
          <ac:chgData name="MANUEL ALBERTO GUEVARA  NAJARRO" userId="dc0839a7-ef25-445d-88fe-29223dfab4a5" providerId="ADAL" clId="{AB640AF1-D3BD-4751-B8D5-E213B904740B}" dt="2021-06-21T23:35:46.644" v="1840" actId="1036"/>
          <ac:spMkLst>
            <pc:docMk/>
            <pc:sldMk cId="1028743809" sldId="289"/>
            <ac:spMk id="7" creationId="{09CCFC5B-7E29-45E1-9252-402DF7D2B5AA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7" creationId="{6BBB2055-BB49-495A-BE97-2B5C8061EF21}"/>
          </ac:spMkLst>
        </pc:spChg>
        <pc:spChg chg="add del mod">
          <ac:chgData name="MANUEL ALBERTO GUEVARA  NAJARRO" userId="dc0839a7-ef25-445d-88fe-29223dfab4a5" providerId="ADAL" clId="{AB640AF1-D3BD-4751-B8D5-E213B904740B}" dt="2021-06-21T23:33:43.034" v="1615" actId="478"/>
          <ac:spMkLst>
            <pc:docMk/>
            <pc:sldMk cId="1028743809" sldId="289"/>
            <ac:spMk id="8" creationId="{19CC0789-570C-4C2B-B212-B5630C3CE6C4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8" creationId="{ED89DD61-0A54-44F4-89F8-8033632F9081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9" creationId="{55C92319-95CF-4A2B-9E2B-327266781310}"/>
          </ac:spMkLst>
        </pc:spChg>
        <pc:spChg chg="add del mod">
          <ac:chgData name="MANUEL ALBERTO GUEVARA  NAJARRO" userId="dc0839a7-ef25-445d-88fe-29223dfab4a5" providerId="ADAL" clId="{AB640AF1-D3BD-4751-B8D5-E213B904740B}" dt="2021-06-21T23:33:35.394" v="1612" actId="478"/>
          <ac:spMkLst>
            <pc:docMk/>
            <pc:sldMk cId="1028743809" sldId="289"/>
            <ac:spMk id="9" creationId="{81C025CA-138B-458F-B957-81A7447120FA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10" creationId="{BDD65E9B-DFCA-4F5B-8472-C7E8EAB5890B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11" creationId="{210172DC-AD1C-4EC7-941E-895A1B184FF3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12" creationId="{FC5CAE55-B9FF-45EF-8D15-1449C90AEB94}"/>
          </ac:spMkLst>
        </pc:spChg>
        <pc:spChg chg="mod">
          <ac:chgData name="MANUEL ALBERTO GUEVARA  NAJARRO" userId="dc0839a7-ef25-445d-88fe-29223dfab4a5" providerId="ADAL" clId="{AB640AF1-D3BD-4751-B8D5-E213B904740B}" dt="2021-06-21T23:16:57.086" v="518" actId="20577"/>
          <ac:spMkLst>
            <pc:docMk/>
            <pc:sldMk cId="1028743809" sldId="289"/>
            <ac:spMk id="13" creationId="{570A3445-584B-47D6-AFC3-2FD11E8C5A29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15" creationId="{3E1665EF-76FB-45EE-9AB9-36E0544327D9}"/>
          </ac:spMkLst>
        </pc:spChg>
        <pc:spChg chg="add mod">
          <ac:chgData name="MANUEL ALBERTO GUEVARA  NAJARRO" userId="dc0839a7-ef25-445d-88fe-29223dfab4a5" providerId="ADAL" clId="{AB640AF1-D3BD-4751-B8D5-E213B904740B}" dt="2021-06-21T23:35:37.974" v="1813" actId="1035"/>
          <ac:spMkLst>
            <pc:docMk/>
            <pc:sldMk cId="1028743809" sldId="289"/>
            <ac:spMk id="15" creationId="{4F7CE8EB-750F-40FF-A192-D0739C00A58A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16" creationId="{25710C08-9B64-4701-9B16-E61A7F2C13B2}"/>
          </ac:spMkLst>
        </pc:spChg>
        <pc:spChg chg="add mod">
          <ac:chgData name="MANUEL ALBERTO GUEVARA  NAJARRO" userId="dc0839a7-ef25-445d-88fe-29223dfab4a5" providerId="ADAL" clId="{AB640AF1-D3BD-4751-B8D5-E213B904740B}" dt="2021-06-21T23:35:42.754" v="1824" actId="1036"/>
          <ac:spMkLst>
            <pc:docMk/>
            <pc:sldMk cId="1028743809" sldId="289"/>
            <ac:spMk id="16" creationId="{8CA73A59-D06C-49C7-898A-730E5685E413}"/>
          </ac:spMkLst>
        </pc:spChg>
        <pc:spChg chg="add mod">
          <ac:chgData name="MANUEL ALBERTO GUEVARA  NAJARRO" userId="dc0839a7-ef25-445d-88fe-29223dfab4a5" providerId="ADAL" clId="{AB640AF1-D3BD-4751-B8D5-E213B904740B}" dt="2021-06-21T23:35:37.974" v="1813" actId="1035"/>
          <ac:spMkLst>
            <pc:docMk/>
            <pc:sldMk cId="1028743809" sldId="289"/>
            <ac:spMk id="17" creationId="{5735B4C2-2914-4963-8758-91CC822F5A54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17" creationId="{B38DB029-78F8-4D3A-836E-290F7AC5077F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18" creationId="{7550D29C-F5DA-4E7D-8AF7-FE4CFA8EC9DB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19" creationId="{39124261-3F6D-4383-B0D6-729B9B1E42DB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20" creationId="{03F86EDB-5AE3-4D6A-9FB6-8450754170DA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21" creationId="{032E44AA-DA62-4F31-A990-F698A9951ECA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22" creationId="{6C1EFF00-B048-4E0E-A409-A7BA564B092F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23" creationId="{E1B0348A-16AA-49F3-B155-9F9C27BB156C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24" creationId="{976A262E-3B56-489F-B3F0-0F54F251A904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25" creationId="{23B74B80-0192-459A-9340-79E5CE22A4E5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26" creationId="{748A723A-5595-41D6-B093-B89753BFFB9C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27" creationId="{9A1079AF-FB25-4BB2-92B9-44A0678F795D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29" creationId="{C2A5C48E-9552-46BD-924F-01ADD65C8CC2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30" creationId="{13198C4E-F0D6-4005-8FA3-917BD0605FA3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31" creationId="{5744FD96-34D7-46D8-A6A9-D21EC7CAABF7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32" creationId="{A0E5E766-C487-44F6-ABC1-6ABCAEB9AE8F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33" creationId="{D3D27794-D652-4E5B-85F8-A05977FFE722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34" creationId="{E7FE5A23-70A5-443E-AC3F-65BBED276F65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35" creationId="{6E799FE0-CC8A-4126-9096-E1D5FEA61733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36" creationId="{9BB466D8-0C64-488D-BB1E-AF813CCC00F6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37" creationId="{7ECB44C1-AE28-41F9-85B4-BBA5704EFC3D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38" creationId="{0D5A44A5-7EFF-4F6B-A41E-1B4A07B5080B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39" creationId="{DF5AC9B7-4D20-462F-B908-2EE4F01629A5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40" creationId="{6F4BC516-47B6-4867-9892-F504874D4D2D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41" creationId="{76F82CDE-0AE0-4B89-BD42-5842B543D578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42" creationId="{FCB99C2D-8D13-4511-AA9E-F31730558CC7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43" creationId="{AE56E64A-0DF3-40F4-940E-0F931BDE2994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44" creationId="{5E36DE97-6078-4081-8C4E-76F5EF902312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45" creationId="{DF07C832-0637-49FC-A58D-39B6EB65536B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46" creationId="{005A7FD6-BA84-4D42-9C38-842F2DEEC976}"/>
          </ac:spMkLst>
        </pc:spChg>
        <pc:spChg chg="mod">
          <ac:chgData name="MANUEL ALBERTO GUEVARA  NAJARRO" userId="dc0839a7-ef25-445d-88fe-29223dfab4a5" providerId="ADAL" clId="{AB640AF1-D3BD-4751-B8D5-E213B904740B}" dt="2021-06-21T23:21:47.776" v="614" actId="14100"/>
          <ac:spMkLst>
            <pc:docMk/>
            <pc:sldMk cId="1028743809" sldId="289"/>
            <ac:spMk id="47" creationId="{252969B3-F38A-4ABB-AEB0-DA8DBE01CA71}"/>
          </ac:spMkLst>
        </pc:spChg>
        <pc:spChg chg="add del mod">
          <ac:chgData name="MANUEL ALBERTO GUEVARA  NAJARRO" userId="dc0839a7-ef25-445d-88fe-29223dfab4a5" providerId="ADAL" clId="{AB640AF1-D3BD-4751-B8D5-E213B904740B}" dt="2021-06-21T23:22:39.096" v="615" actId="478"/>
          <ac:spMkLst>
            <pc:docMk/>
            <pc:sldMk cId="1028743809" sldId="289"/>
            <ac:spMk id="48" creationId="{61B8A5E8-FC2C-4151-B012-B3394A2092DE}"/>
          </ac:spMkLst>
        </pc:spChg>
        <pc:spChg chg="add del mod">
          <ac:chgData name="MANUEL ALBERTO GUEVARA  NAJARRO" userId="dc0839a7-ef25-445d-88fe-29223dfab4a5" providerId="ADAL" clId="{AB640AF1-D3BD-4751-B8D5-E213B904740B}" dt="2021-06-21T23:22:39.096" v="615" actId="478"/>
          <ac:spMkLst>
            <pc:docMk/>
            <pc:sldMk cId="1028743809" sldId="289"/>
            <ac:spMk id="49" creationId="{6C8B4F32-A302-4B84-BDD8-2F6441D0727E}"/>
          </ac:spMkLst>
        </pc:spChg>
        <pc:spChg chg="add del mod">
          <ac:chgData name="MANUEL ALBERTO GUEVARA  NAJARRO" userId="dc0839a7-ef25-445d-88fe-29223dfab4a5" providerId="ADAL" clId="{AB640AF1-D3BD-4751-B8D5-E213B904740B}" dt="2021-06-21T23:22:39.096" v="615" actId="478"/>
          <ac:spMkLst>
            <pc:docMk/>
            <pc:sldMk cId="1028743809" sldId="289"/>
            <ac:spMk id="50" creationId="{71251E19-265F-4DA3-BF83-4A7567981324}"/>
          </ac:spMkLst>
        </pc:spChg>
        <pc:spChg chg="add del mod">
          <ac:chgData name="MANUEL ALBERTO GUEVARA  NAJARRO" userId="dc0839a7-ef25-445d-88fe-29223dfab4a5" providerId="ADAL" clId="{AB640AF1-D3BD-4751-B8D5-E213B904740B}" dt="2021-06-21T23:22:39.096" v="615" actId="478"/>
          <ac:spMkLst>
            <pc:docMk/>
            <pc:sldMk cId="1028743809" sldId="289"/>
            <ac:spMk id="51" creationId="{2ADF2205-473A-4701-AB8F-519384E1EF7A}"/>
          </ac:spMkLst>
        </pc:spChg>
        <pc:spChg chg="add del mod">
          <ac:chgData name="MANUEL ALBERTO GUEVARA  NAJARRO" userId="dc0839a7-ef25-445d-88fe-29223dfab4a5" providerId="ADAL" clId="{AB640AF1-D3BD-4751-B8D5-E213B904740B}" dt="2021-06-21T23:22:39.096" v="615" actId="478"/>
          <ac:spMkLst>
            <pc:docMk/>
            <pc:sldMk cId="1028743809" sldId="289"/>
            <ac:spMk id="52" creationId="{EF3F22FC-DBA5-4A21-A552-3A2A9D078FC9}"/>
          </ac:spMkLst>
        </pc:spChg>
        <pc:spChg chg="add del mod">
          <ac:chgData name="MANUEL ALBERTO GUEVARA  NAJARRO" userId="dc0839a7-ef25-445d-88fe-29223dfab4a5" providerId="ADAL" clId="{AB640AF1-D3BD-4751-B8D5-E213B904740B}" dt="2021-06-21T23:22:39.096" v="615" actId="478"/>
          <ac:spMkLst>
            <pc:docMk/>
            <pc:sldMk cId="1028743809" sldId="289"/>
            <ac:spMk id="53" creationId="{24DD96F0-225A-4205-8DFC-1C251E994417}"/>
          </ac:spMkLst>
        </pc:spChg>
        <pc:spChg chg="add del mod">
          <ac:chgData name="MANUEL ALBERTO GUEVARA  NAJARRO" userId="dc0839a7-ef25-445d-88fe-29223dfab4a5" providerId="ADAL" clId="{AB640AF1-D3BD-4751-B8D5-E213B904740B}" dt="2021-06-21T23:22:39.096" v="615" actId="478"/>
          <ac:spMkLst>
            <pc:docMk/>
            <pc:sldMk cId="1028743809" sldId="289"/>
            <ac:spMk id="54" creationId="{10DC4BB0-DEDA-4AFC-BD6E-B4992B342068}"/>
          </ac:spMkLst>
        </pc:spChg>
        <pc:spChg chg="add del mod">
          <ac:chgData name="MANUEL ALBERTO GUEVARA  NAJARRO" userId="dc0839a7-ef25-445d-88fe-29223dfab4a5" providerId="ADAL" clId="{AB640AF1-D3BD-4751-B8D5-E213B904740B}" dt="2021-06-21T23:22:39.096" v="615" actId="478"/>
          <ac:spMkLst>
            <pc:docMk/>
            <pc:sldMk cId="1028743809" sldId="289"/>
            <ac:spMk id="55" creationId="{2C215089-3780-4FA0-A8C9-5FD8791A1012}"/>
          </ac:spMkLst>
        </pc:spChg>
        <pc:spChg chg="add del mod">
          <ac:chgData name="MANUEL ALBERTO GUEVARA  NAJARRO" userId="dc0839a7-ef25-445d-88fe-29223dfab4a5" providerId="ADAL" clId="{AB640AF1-D3BD-4751-B8D5-E213B904740B}" dt="2021-06-21T23:22:39.096" v="615" actId="478"/>
          <ac:spMkLst>
            <pc:docMk/>
            <pc:sldMk cId="1028743809" sldId="289"/>
            <ac:spMk id="56" creationId="{56E9A9DC-7C3F-4B04-AFBC-9970872897D5}"/>
          </ac:spMkLst>
        </pc:spChg>
        <pc:spChg chg="add del mod">
          <ac:chgData name="MANUEL ALBERTO GUEVARA  NAJARRO" userId="dc0839a7-ef25-445d-88fe-29223dfab4a5" providerId="ADAL" clId="{AB640AF1-D3BD-4751-B8D5-E213B904740B}" dt="2021-06-21T23:22:39.096" v="615" actId="478"/>
          <ac:spMkLst>
            <pc:docMk/>
            <pc:sldMk cId="1028743809" sldId="289"/>
            <ac:spMk id="57" creationId="{0A03695B-3293-4377-BB77-8C08C7FAF3AE}"/>
          </ac:spMkLst>
        </pc:spChg>
        <pc:spChg chg="add del mod">
          <ac:chgData name="MANUEL ALBERTO GUEVARA  NAJARRO" userId="dc0839a7-ef25-445d-88fe-29223dfab4a5" providerId="ADAL" clId="{AB640AF1-D3BD-4751-B8D5-E213B904740B}" dt="2021-06-21T23:22:39.096" v="615" actId="478"/>
          <ac:spMkLst>
            <pc:docMk/>
            <pc:sldMk cId="1028743809" sldId="289"/>
            <ac:spMk id="58" creationId="{C9D17627-8C5D-48CF-89C6-3311BEC801B1}"/>
          </ac:spMkLst>
        </pc:spChg>
        <pc:spChg chg="add del mod">
          <ac:chgData name="MANUEL ALBERTO GUEVARA  NAJARRO" userId="dc0839a7-ef25-445d-88fe-29223dfab4a5" providerId="ADAL" clId="{AB640AF1-D3BD-4751-B8D5-E213B904740B}" dt="2021-06-21T23:22:39.096" v="615" actId="478"/>
          <ac:spMkLst>
            <pc:docMk/>
            <pc:sldMk cId="1028743809" sldId="289"/>
            <ac:spMk id="59" creationId="{B9892A7F-886F-4B40-92FA-26124C137980}"/>
          </ac:spMkLst>
        </pc:spChg>
        <pc:spChg chg="add del mod">
          <ac:chgData name="MANUEL ALBERTO GUEVARA  NAJARRO" userId="dc0839a7-ef25-445d-88fe-29223dfab4a5" providerId="ADAL" clId="{AB640AF1-D3BD-4751-B8D5-E213B904740B}" dt="2021-06-21T23:22:39.096" v="615" actId="478"/>
          <ac:spMkLst>
            <pc:docMk/>
            <pc:sldMk cId="1028743809" sldId="289"/>
            <ac:spMk id="60" creationId="{6EEBBF6C-376D-461C-8F72-7CD0D242CFE3}"/>
          </ac:spMkLst>
        </pc:spChg>
        <pc:spChg chg="add del mod">
          <ac:chgData name="MANUEL ALBERTO GUEVARA  NAJARRO" userId="dc0839a7-ef25-445d-88fe-29223dfab4a5" providerId="ADAL" clId="{AB640AF1-D3BD-4751-B8D5-E213B904740B}" dt="2021-06-21T23:20:18.166" v="555" actId="478"/>
          <ac:spMkLst>
            <pc:docMk/>
            <pc:sldMk cId="1028743809" sldId="289"/>
            <ac:spMk id="61" creationId="{89F8E2DB-C9FA-4F05-8725-316FBAB260CD}"/>
          </ac:spMkLst>
        </pc:spChg>
        <pc:grpChg chg="add del mod">
          <ac:chgData name="MANUEL ALBERTO GUEVARA  NAJARRO" userId="dc0839a7-ef25-445d-88fe-29223dfab4a5" providerId="ADAL" clId="{AB640AF1-D3BD-4751-B8D5-E213B904740B}" dt="2021-06-21T23:22:39.096" v="615" actId="478"/>
          <ac:grpSpMkLst>
            <pc:docMk/>
            <pc:sldMk cId="1028743809" sldId="289"/>
            <ac:grpSpMk id="6" creationId="{3EEB25DB-FDE6-4756-83D1-33D12BFBB461}"/>
          </ac:grpSpMkLst>
        </pc:grpChg>
        <pc:grpChg chg="add del mod">
          <ac:chgData name="MANUEL ALBERTO GUEVARA  NAJARRO" userId="dc0839a7-ef25-445d-88fe-29223dfab4a5" providerId="ADAL" clId="{AB640AF1-D3BD-4751-B8D5-E213B904740B}" dt="2021-06-21T23:22:39.096" v="615" actId="478"/>
          <ac:grpSpMkLst>
            <pc:docMk/>
            <pc:sldMk cId="1028743809" sldId="289"/>
            <ac:grpSpMk id="28" creationId="{C55CEB45-B17A-41EF-877B-429B3C5F2B27}"/>
          </ac:grpSpMkLst>
        </pc:grpChg>
        <pc:graphicFrameChg chg="add mod ord modGraphic">
          <ac:chgData name="MANUEL ALBERTO GUEVARA  NAJARRO" userId="dc0839a7-ef25-445d-88fe-29223dfab4a5" providerId="ADAL" clId="{AB640AF1-D3BD-4751-B8D5-E213B904740B}" dt="2021-06-21T23:35:33.824" v="1803" actId="1036"/>
          <ac:graphicFrameMkLst>
            <pc:docMk/>
            <pc:sldMk cId="1028743809" sldId="289"/>
            <ac:graphicFrameMk id="12" creationId="{88A6250C-3795-4D20-865F-C4E9742BBD2A}"/>
          </ac:graphicFrameMkLst>
        </pc:graphicFrameChg>
        <pc:picChg chg="del">
          <ac:chgData name="MANUEL ALBERTO GUEVARA  NAJARRO" userId="dc0839a7-ef25-445d-88fe-29223dfab4a5" providerId="ADAL" clId="{AB640AF1-D3BD-4751-B8D5-E213B904740B}" dt="2021-06-21T23:17:35.836" v="520" actId="478"/>
          <ac:picMkLst>
            <pc:docMk/>
            <pc:sldMk cId="1028743809" sldId="289"/>
            <ac:picMk id="4" creationId="{00000000-0000-0000-0000-000000000000}"/>
          </ac:picMkLst>
        </pc:picChg>
        <pc:picChg chg="add del mod">
          <ac:chgData name="MANUEL ALBERTO GUEVARA  NAJARRO" userId="dc0839a7-ef25-445d-88fe-29223dfab4a5" providerId="ADAL" clId="{AB640AF1-D3BD-4751-B8D5-E213B904740B}" dt="2021-06-21T23:31:55.369" v="1571" actId="478"/>
          <ac:picMkLst>
            <pc:docMk/>
            <pc:sldMk cId="1028743809" sldId="289"/>
            <ac:picMk id="5" creationId="{4A971FE7-8F5A-4F8E-A78B-04A84A162F57}"/>
          </ac:picMkLst>
        </pc:picChg>
        <pc:picChg chg="del mod">
          <ac:chgData name="MANUEL ALBERTO GUEVARA  NAJARRO" userId="dc0839a7-ef25-445d-88fe-29223dfab4a5" providerId="ADAL" clId="{AB640AF1-D3BD-4751-B8D5-E213B904740B}" dt="2021-06-21T23:31:55.369" v="1571" actId="478"/>
          <ac:picMkLst>
            <pc:docMk/>
            <pc:sldMk cId="1028743809" sldId="289"/>
            <ac:picMk id="2050" creationId="{183297BC-F78E-4CED-A6C0-B6A6498D16AE}"/>
          </ac:picMkLst>
        </pc:picChg>
        <pc:cxnChg chg="add del">
          <ac:chgData name="MANUEL ALBERTO GUEVARA  NAJARRO" userId="dc0839a7-ef25-445d-88fe-29223dfab4a5" providerId="ADAL" clId="{AB640AF1-D3BD-4751-B8D5-E213B904740B}" dt="2021-06-21T23:29:56.025" v="1478" actId="478"/>
          <ac:cxnSpMkLst>
            <pc:docMk/>
            <pc:sldMk cId="1028743809" sldId="289"/>
            <ac:cxnSpMk id="4" creationId="{2951E2DC-8E35-4463-8E43-ADD3FB8F7ADD}"/>
          </ac:cxnSpMkLst>
        </pc:cxnChg>
        <pc:cxnChg chg="add mod">
          <ac:chgData name="MANUEL ALBERTO GUEVARA  NAJARRO" userId="dc0839a7-ef25-445d-88fe-29223dfab4a5" providerId="ADAL" clId="{AB640AF1-D3BD-4751-B8D5-E213B904740B}" dt="2021-06-21T23:34:53.314" v="1705" actId="1037"/>
          <ac:cxnSpMkLst>
            <pc:docMk/>
            <pc:sldMk cId="1028743809" sldId="289"/>
            <ac:cxnSpMk id="11" creationId="{5344FB0C-C608-4FC1-B654-526100B378A3}"/>
          </ac:cxnSpMkLst>
        </pc:cxnChg>
      </pc:sldChg>
      <pc:sldChg chg="addSp">
        <pc:chgData name="MANUEL ALBERTO GUEVARA  NAJARRO" userId="dc0839a7-ef25-445d-88fe-29223dfab4a5" providerId="ADAL" clId="{AB640AF1-D3BD-4751-B8D5-E213B904740B}" dt="2021-06-21T23:22:41.297" v="616"/>
        <pc:sldMkLst>
          <pc:docMk/>
          <pc:sldMk cId="3225871315" sldId="289"/>
        </pc:sldMkLst>
        <pc:picChg chg="add">
          <ac:chgData name="MANUEL ALBERTO GUEVARA  NAJARRO" userId="dc0839a7-ef25-445d-88fe-29223dfab4a5" providerId="ADAL" clId="{AB640AF1-D3BD-4751-B8D5-E213B904740B}" dt="2021-06-21T23:22:41.297" v="616"/>
          <ac:picMkLst>
            <pc:docMk/>
            <pc:sldMk cId="3225871315" sldId="289"/>
            <ac:picMk id="2050" creationId="{183297BC-F78E-4CED-A6C0-B6A6498D16AE}"/>
          </ac:picMkLst>
        </pc:picChg>
      </pc:sldChg>
      <pc:sldChg chg="add del">
        <pc:chgData name="MANUEL ALBERTO GUEVARA  NAJARRO" userId="dc0839a7-ef25-445d-88fe-29223dfab4a5" providerId="ADAL" clId="{AB640AF1-D3BD-4751-B8D5-E213B904740B}" dt="2021-06-21T23:36:09.614" v="1843" actId="47"/>
        <pc:sldMkLst>
          <pc:docMk/>
          <pc:sldMk cId="3354229657" sldId="290"/>
        </pc:sldMkLst>
      </pc:sldChg>
      <pc:sldChg chg="add del">
        <pc:chgData name="MANUEL ALBERTO GUEVARA  NAJARRO" userId="dc0839a7-ef25-445d-88fe-29223dfab4a5" providerId="ADAL" clId="{AB640AF1-D3BD-4751-B8D5-E213B904740B}" dt="2021-06-21T23:36:09.614" v="1843" actId="47"/>
        <pc:sldMkLst>
          <pc:docMk/>
          <pc:sldMk cId="1545948984" sldId="291"/>
        </pc:sldMkLst>
      </pc:sldChg>
      <pc:sldChg chg="modSp mod">
        <pc:chgData name="MANUEL ALBERTO GUEVARA  NAJARRO" userId="dc0839a7-ef25-445d-88fe-29223dfab4a5" providerId="ADAL" clId="{AB640AF1-D3BD-4751-B8D5-E213B904740B}" dt="2021-06-21T22:26:14.112" v="15"/>
        <pc:sldMkLst>
          <pc:docMk/>
          <pc:sldMk cId="2866921917" sldId="563"/>
        </pc:sldMkLst>
        <pc:spChg chg="mod">
          <ac:chgData name="MANUEL ALBERTO GUEVARA  NAJARRO" userId="dc0839a7-ef25-445d-88fe-29223dfab4a5" providerId="ADAL" clId="{AB640AF1-D3BD-4751-B8D5-E213B904740B}" dt="2021-06-21T22:26:14.112" v="15"/>
          <ac:spMkLst>
            <pc:docMk/>
            <pc:sldMk cId="2866921917" sldId="563"/>
            <ac:spMk id="2" creationId="{7273257F-D179-0F4C-B01F-BB2035DAEC54}"/>
          </ac:spMkLst>
        </pc:spChg>
      </pc:sldChg>
      <pc:sldChg chg="modSp mod">
        <pc:chgData name="MANUEL ALBERTO GUEVARA  NAJARRO" userId="dc0839a7-ef25-445d-88fe-29223dfab4a5" providerId="ADAL" clId="{AB640AF1-D3BD-4751-B8D5-E213B904740B}" dt="2021-06-21T22:26:40.542" v="51" actId="6549"/>
        <pc:sldMkLst>
          <pc:docMk/>
          <pc:sldMk cId="1026487" sldId="564"/>
        </pc:sldMkLst>
        <pc:spChg chg="mod">
          <ac:chgData name="MANUEL ALBERTO GUEVARA  NAJARRO" userId="dc0839a7-ef25-445d-88fe-29223dfab4a5" providerId="ADAL" clId="{AB640AF1-D3BD-4751-B8D5-E213B904740B}" dt="2021-06-21T22:26:03.052" v="12" actId="20577"/>
          <ac:spMkLst>
            <pc:docMk/>
            <pc:sldMk cId="1026487" sldId="564"/>
            <ac:spMk id="2" creationId="{69470D82-C3C2-4243-B13D-0D81D2A1113E}"/>
          </ac:spMkLst>
        </pc:spChg>
        <pc:spChg chg="mod">
          <ac:chgData name="MANUEL ALBERTO GUEVARA  NAJARRO" userId="dc0839a7-ef25-445d-88fe-29223dfab4a5" providerId="ADAL" clId="{AB640AF1-D3BD-4751-B8D5-E213B904740B}" dt="2021-06-21T22:26:40.542" v="51" actId="6549"/>
          <ac:spMkLst>
            <pc:docMk/>
            <pc:sldMk cId="1026487" sldId="564"/>
            <ac:spMk id="5" creationId="{079F80E9-C8D2-8B42-B481-B910D99A780C}"/>
          </ac:spMkLst>
        </pc:spChg>
      </pc:sldChg>
      <pc:sldChg chg="del">
        <pc:chgData name="MANUEL ALBERTO GUEVARA  NAJARRO" userId="dc0839a7-ef25-445d-88fe-29223dfab4a5" providerId="ADAL" clId="{AB640AF1-D3BD-4751-B8D5-E213B904740B}" dt="2021-06-21T22:57:06.043" v="98" actId="47"/>
        <pc:sldMkLst>
          <pc:docMk/>
          <pc:sldMk cId="3152431682" sldId="637"/>
        </pc:sldMkLst>
      </pc:sldChg>
      <pc:sldChg chg="del">
        <pc:chgData name="MANUEL ALBERTO GUEVARA  NAJARRO" userId="dc0839a7-ef25-445d-88fe-29223dfab4a5" providerId="ADAL" clId="{AB640AF1-D3BD-4751-B8D5-E213B904740B}" dt="2021-06-21T22:57:06.043" v="98" actId="47"/>
        <pc:sldMkLst>
          <pc:docMk/>
          <pc:sldMk cId="545465993" sldId="638"/>
        </pc:sldMkLst>
      </pc:sldChg>
      <pc:sldChg chg="del">
        <pc:chgData name="MANUEL ALBERTO GUEVARA  NAJARRO" userId="dc0839a7-ef25-445d-88fe-29223dfab4a5" providerId="ADAL" clId="{AB640AF1-D3BD-4751-B8D5-E213B904740B}" dt="2021-06-21T22:57:06.043" v="98" actId="47"/>
        <pc:sldMkLst>
          <pc:docMk/>
          <pc:sldMk cId="3145123040" sldId="640"/>
        </pc:sldMkLst>
      </pc:sldChg>
      <pc:sldChg chg="add del">
        <pc:chgData name="MANUEL ALBERTO GUEVARA  NAJARRO" userId="dc0839a7-ef25-445d-88fe-29223dfab4a5" providerId="ADAL" clId="{AB640AF1-D3BD-4751-B8D5-E213B904740B}" dt="2021-06-21T23:36:09.614" v="1843" actId="47"/>
        <pc:sldMkLst>
          <pc:docMk/>
          <pc:sldMk cId="2278014409" sldId="641"/>
        </pc:sldMkLst>
      </pc:sldChg>
      <pc:sldChg chg="add del">
        <pc:chgData name="MANUEL ALBERTO GUEVARA  NAJARRO" userId="dc0839a7-ef25-445d-88fe-29223dfab4a5" providerId="ADAL" clId="{AB640AF1-D3BD-4751-B8D5-E213B904740B}" dt="2021-06-21T23:36:09.614" v="1843" actId="47"/>
        <pc:sldMkLst>
          <pc:docMk/>
          <pc:sldMk cId="2839708453" sldId="642"/>
        </pc:sldMkLst>
      </pc:sldChg>
      <pc:sldChg chg="add del">
        <pc:chgData name="MANUEL ALBERTO GUEVARA  NAJARRO" userId="dc0839a7-ef25-445d-88fe-29223dfab4a5" providerId="ADAL" clId="{AB640AF1-D3BD-4751-B8D5-E213B904740B}" dt="2021-06-21T23:36:09.614" v="1843" actId="47"/>
        <pc:sldMkLst>
          <pc:docMk/>
          <pc:sldMk cId="417078456" sldId="643"/>
        </pc:sldMkLst>
      </pc:sldChg>
      <pc:sldChg chg="addSp modSp add mod">
        <pc:chgData name="MANUEL ALBERTO GUEVARA  NAJARRO" userId="dc0839a7-ef25-445d-88fe-29223dfab4a5" providerId="ADAL" clId="{AB640AF1-D3BD-4751-B8D5-E213B904740B}" dt="2021-06-21T23:00:40.098" v="487" actId="1076"/>
        <pc:sldMkLst>
          <pc:docMk/>
          <pc:sldMk cId="935286904" sldId="644"/>
        </pc:sldMkLst>
        <pc:spChg chg="mod">
          <ac:chgData name="MANUEL ALBERTO GUEVARA  NAJARRO" userId="dc0839a7-ef25-445d-88fe-29223dfab4a5" providerId="ADAL" clId="{AB640AF1-D3BD-4751-B8D5-E213B904740B}" dt="2021-06-21T23:00:40.098" v="487" actId="1076"/>
          <ac:spMkLst>
            <pc:docMk/>
            <pc:sldMk cId="935286904" sldId="644"/>
            <ac:spMk id="4" creationId="{00000000-0000-0000-0000-000000000000}"/>
          </ac:spMkLst>
        </pc:spChg>
        <pc:picChg chg="add mod">
          <ac:chgData name="MANUEL ALBERTO GUEVARA  NAJARRO" userId="dc0839a7-ef25-445d-88fe-29223dfab4a5" providerId="ADAL" clId="{AB640AF1-D3BD-4751-B8D5-E213B904740B}" dt="2021-06-21T23:00:35.908" v="486" actId="18131"/>
          <ac:picMkLst>
            <pc:docMk/>
            <pc:sldMk cId="935286904" sldId="644"/>
            <ac:picMk id="5" creationId="{F8BDDBB5-8088-4094-9BB7-8926EE32F025}"/>
          </ac:picMkLst>
        </pc:picChg>
      </pc:sldChg>
      <pc:sldChg chg="new del">
        <pc:chgData name="MANUEL ALBERTO GUEVARA  NAJARRO" userId="dc0839a7-ef25-445d-88fe-29223dfab4a5" providerId="ADAL" clId="{AB640AF1-D3BD-4751-B8D5-E213B904740B}" dt="2021-06-21T23:36:11.584" v="1845" actId="680"/>
        <pc:sldMkLst>
          <pc:docMk/>
          <pc:sldMk cId="1142051468" sldId="645"/>
        </pc:sldMkLst>
      </pc:sldChg>
      <pc:sldChg chg="new">
        <pc:chgData name="MANUEL ALBERTO GUEVARA  NAJARRO" userId="dc0839a7-ef25-445d-88fe-29223dfab4a5" providerId="ADAL" clId="{AB640AF1-D3BD-4751-B8D5-E213B904740B}" dt="2021-06-21T23:36:13.984" v="1846" actId="680"/>
        <pc:sldMkLst>
          <pc:docMk/>
          <pc:sldMk cId="1840751852" sldId="645"/>
        </pc:sldMkLst>
      </pc:sldChg>
      <pc:sldMasterChg chg="addSldLayout modSldLayout">
        <pc:chgData name="MANUEL ALBERTO GUEVARA  NAJARRO" userId="dc0839a7-ef25-445d-88fe-29223dfab4a5" providerId="ADAL" clId="{AB640AF1-D3BD-4751-B8D5-E213B904740B}" dt="2021-06-21T23:49:48.060" v="1847" actId="22"/>
        <pc:sldMasterMkLst>
          <pc:docMk/>
          <pc:sldMasterMk cId="2832967511" sldId="2147483732"/>
        </pc:sldMasterMkLst>
        <pc:sldLayoutChg chg="add mod">
          <pc:chgData name="MANUEL ALBERTO GUEVARA  NAJARRO" userId="dc0839a7-ef25-445d-88fe-29223dfab4a5" providerId="ADAL" clId="{AB640AF1-D3BD-4751-B8D5-E213B904740B}" dt="2021-06-21T23:49:48.060" v="1847" actId="22"/>
          <pc:sldLayoutMkLst>
            <pc:docMk/>
            <pc:sldMasterMk cId="2832967511" sldId="2147483732"/>
            <pc:sldLayoutMk cId="1417588818" sldId="2147483755"/>
          </pc:sldLayoutMkLst>
        </pc:sldLayoutChg>
        <pc:sldLayoutChg chg="add mod replId">
          <pc:chgData name="MANUEL ALBERTO GUEVARA  NAJARRO" userId="dc0839a7-ef25-445d-88fe-29223dfab4a5" providerId="ADAL" clId="{AB640AF1-D3BD-4751-B8D5-E213B904740B}" dt="2021-06-21T23:49:48.060" v="1847" actId="22"/>
          <pc:sldLayoutMkLst>
            <pc:docMk/>
            <pc:sldMasterMk cId="2832967511" sldId="2147483732"/>
            <pc:sldLayoutMk cId="4130627055" sldId="2147483756"/>
          </pc:sldLayoutMkLst>
        </pc:sldLayoutChg>
      </pc:sldMasterChg>
    </pc:docChg>
  </pc:docChgLst>
</pc:chgInfo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B13FF-DAD0-4A57-BC88-3ADCEDB569DD}" type="datetimeFigureOut">
              <a:rPr lang="es-PE" smtClean="0"/>
              <a:t>24/08/2021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1F7BF2-E25C-416F-B974-26A2DDEA6F90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85365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sin imagen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5055042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rgbClr val="FFC922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7577362-9D0F-8643-8DBD-5F4EFAC5F2CD}"/>
              </a:ext>
            </a:extLst>
          </p:cNvPr>
          <p:cNvGrpSpPr/>
          <p:nvPr/>
        </p:nvGrpSpPr>
        <p:grpSpPr>
          <a:xfrm>
            <a:off x="381000" y="1913698"/>
            <a:ext cx="490972" cy="438507"/>
            <a:chOff x="692987" y="1092326"/>
            <a:chExt cx="490972" cy="438507"/>
          </a:xfrm>
        </p:grpSpPr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29A2D926-63FC-714D-87A6-1AB8BF4DD985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6F29BC49-3B20-A54D-9DEC-B16A707F6EF2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937EB12D-8E34-A04B-B667-D0DAEA400D73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25" name="Imagen 24" descr="Imagen que contiene Icono&#10;&#10;Descripción generada automáticamente">
            <a:extLst>
              <a:ext uri="{FF2B5EF4-FFF2-40B4-BE49-F238E27FC236}">
                <a16:creationId xmlns:a16="http://schemas.microsoft.com/office/drawing/2014/main" id="{A14E9BB1-7723-AD4F-84EB-C4F8B3E2A43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53914" y="5429250"/>
            <a:ext cx="542647" cy="896937"/>
          </a:xfrm>
          <a:prstGeom prst="rect">
            <a:avLst/>
          </a:prstGeom>
        </p:spPr>
      </p:pic>
      <p:sp>
        <p:nvSpPr>
          <p:cNvPr id="10" name="Marcador de número de diapositiva 6">
            <a:extLst>
              <a:ext uri="{FF2B5EF4-FFF2-40B4-BE49-F238E27FC236}">
                <a16:creationId xmlns:a16="http://schemas.microsoft.com/office/drawing/2014/main" id="{C983230A-D192-6742-81C7-4245B8E4E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92273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7">
            <a:extLst>
              <a:ext uri="{FF2B5EF4-FFF2-40B4-BE49-F238E27FC236}">
                <a16:creationId xmlns:a16="http://schemas.microsoft.com/office/drawing/2014/main" id="{47CAAA53-8FBB-41A3-92A8-1911E50848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68064" y="2147077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7" name="Marcador de texto 7">
            <a:extLst>
              <a:ext uri="{FF2B5EF4-FFF2-40B4-BE49-F238E27FC236}">
                <a16:creationId xmlns:a16="http://schemas.microsoft.com/office/drawing/2014/main" id="{826A7C83-3069-44DD-A398-08B0D14E82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68063" y="2805094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9D881B3C-CDB5-4433-B316-06801EAA45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368062" y="3459296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F7642A24-D4C4-4612-ACCF-5C60B428D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368061" y="4113499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60431D2B-484E-44E2-ABD2-0B87F4D73EB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68060" y="4764971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28" name="Marcador de texto 7">
            <a:extLst>
              <a:ext uri="{FF2B5EF4-FFF2-40B4-BE49-F238E27FC236}">
                <a16:creationId xmlns:a16="http://schemas.microsoft.com/office/drawing/2014/main" id="{AD71FEAD-3BC7-CB4F-824E-5B59A48A29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2733" y="2148831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01</a:t>
            </a:r>
          </a:p>
        </p:txBody>
      </p:sp>
      <p:sp>
        <p:nvSpPr>
          <p:cNvPr id="30" name="Marcador de texto 7">
            <a:extLst>
              <a:ext uri="{FF2B5EF4-FFF2-40B4-BE49-F238E27FC236}">
                <a16:creationId xmlns:a16="http://schemas.microsoft.com/office/drawing/2014/main" id="{2F85DAD7-4A53-4F4F-96A5-DA10B549492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2733" y="2806848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02</a:t>
            </a:r>
          </a:p>
        </p:txBody>
      </p:sp>
      <p:sp>
        <p:nvSpPr>
          <p:cNvPr id="31" name="Marcador de texto 7">
            <a:extLst>
              <a:ext uri="{FF2B5EF4-FFF2-40B4-BE49-F238E27FC236}">
                <a16:creationId xmlns:a16="http://schemas.microsoft.com/office/drawing/2014/main" id="{08E9CB7C-D712-0B4A-A993-2B7F7A428C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92733" y="3461050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03</a:t>
            </a:r>
          </a:p>
        </p:txBody>
      </p:sp>
      <p:sp>
        <p:nvSpPr>
          <p:cNvPr id="32" name="Marcador de texto 7">
            <a:extLst>
              <a:ext uri="{FF2B5EF4-FFF2-40B4-BE49-F238E27FC236}">
                <a16:creationId xmlns:a16="http://schemas.microsoft.com/office/drawing/2014/main" id="{1D01B89D-7F4F-1041-B804-53CA6D06BC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2733" y="4115253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04</a:t>
            </a:r>
          </a:p>
        </p:txBody>
      </p:sp>
      <p:sp>
        <p:nvSpPr>
          <p:cNvPr id="33" name="Marcador de texto 7">
            <a:extLst>
              <a:ext uri="{FF2B5EF4-FFF2-40B4-BE49-F238E27FC236}">
                <a16:creationId xmlns:a16="http://schemas.microsoft.com/office/drawing/2014/main" id="{B0393092-4B6C-E741-B850-4962FF23D54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2733" y="4766725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05</a:t>
            </a:r>
          </a:p>
        </p:txBody>
      </p:sp>
      <p:pic>
        <p:nvPicPr>
          <p:cNvPr id="37" name="Imagen 36" descr="Imagen que contiene Texto&#10;&#10;Descripción generada automáticamente">
            <a:extLst>
              <a:ext uri="{FF2B5EF4-FFF2-40B4-BE49-F238E27FC236}">
                <a16:creationId xmlns:a16="http://schemas.microsoft.com/office/drawing/2014/main" id="{6477CFEA-FF50-8748-9B71-F6E2128B2CBE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E3675A1A-C649-4A4F-836C-8AEB12490D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11242726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Contenido temático (Stag Negrita, 30 pts.)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FC6BB74-BFE3-C04C-BD9B-05E97D4CA234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1" name="Marcador de texto 7">
            <a:extLst>
              <a:ext uri="{FF2B5EF4-FFF2-40B4-BE49-F238E27FC236}">
                <a16:creationId xmlns:a16="http://schemas.microsoft.com/office/drawing/2014/main" id="{D46D1CB0-2E80-014D-B0C9-21EADCD9A1B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43559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mple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3">
            <a:extLst>
              <a:ext uri="{FF2B5EF4-FFF2-40B4-BE49-F238E27FC236}">
                <a16:creationId xmlns:a16="http://schemas.microsoft.com/office/drawing/2014/main" id="{42D4E7F3-8D64-4210-ABC8-D6A9E3504B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360000" tIns="396000" rIns="72000"/>
          <a:lstStyle>
            <a:lvl1pPr marL="0" indent="0">
              <a:lnSpc>
                <a:spcPct val="70000"/>
              </a:lnSpc>
              <a:buNone/>
              <a:defRPr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b="1" dirty="0">
                <a:latin typeface="Arial" panose="020B0604020202020204" pitchFamily="34" charset="0"/>
                <a:cs typeface="Arial" panose="020B0604020202020204" pitchFamily="34" charset="0"/>
              </a:rPr>
              <a:t>Coloca aquí la imagen a tamaño completo</a:t>
            </a:r>
          </a:p>
        </p:txBody>
      </p:sp>
    </p:spTree>
    <p:extLst>
      <p:ext uri="{BB962C8B-B14F-4D97-AF65-F5344CB8AC3E}">
        <p14:creationId xmlns:p14="http://schemas.microsoft.com/office/powerpoint/2010/main" val="3634052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dad virt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14B87943-1FB8-4769-955B-E9CB04115AF3}"/>
              </a:ext>
            </a:extLst>
          </p:cNvPr>
          <p:cNvSpPr txBox="1"/>
          <p:nvPr/>
        </p:nvSpPr>
        <p:spPr>
          <a:xfrm>
            <a:off x="490899" y="2245242"/>
            <a:ext cx="1431316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 de</a:t>
            </a:r>
          </a:p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actividad</a:t>
            </a:r>
          </a:p>
          <a:p>
            <a:endParaRPr lang="es-PE" sz="2200" b="1" dirty="0">
              <a:solidFill>
                <a:srgbClr val="6E00E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Marcador de texto 7">
            <a:extLst>
              <a:ext uri="{FF2B5EF4-FFF2-40B4-BE49-F238E27FC236}">
                <a16:creationId xmlns:a16="http://schemas.microsoft.com/office/drawing/2014/main" id="{E3985964-552D-456B-8687-3F8C9FF580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97656" y="2270163"/>
            <a:ext cx="8099044" cy="124675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Foro, chat, wiki, tarea, encuesta, etc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7E2AB021-47E2-4C09-A142-FF5F86A218CF}"/>
              </a:ext>
            </a:extLst>
          </p:cNvPr>
          <p:cNvCxnSpPr/>
          <p:nvPr/>
        </p:nvCxnSpPr>
        <p:spPr>
          <a:xfrm>
            <a:off x="490899" y="2162907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7">
            <a:extLst>
              <a:ext uri="{FF2B5EF4-FFF2-40B4-BE49-F238E27FC236}">
                <a16:creationId xmlns:a16="http://schemas.microsoft.com/office/drawing/2014/main" id="{E330D9CB-693C-4F86-80C5-4C8A8F4220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97656" y="4074067"/>
            <a:ext cx="8099044" cy="124675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Escribir instrucciones para el estudiante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90AE6BCA-E285-48C6-A8C0-FADD14FF689A}"/>
              </a:ext>
            </a:extLst>
          </p:cNvPr>
          <p:cNvCxnSpPr/>
          <p:nvPr/>
        </p:nvCxnSpPr>
        <p:spPr>
          <a:xfrm>
            <a:off x="490899" y="3966811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C2C5C6E-D7AA-41F9-8B8A-15D47BEF2173}"/>
              </a:ext>
            </a:extLst>
          </p:cNvPr>
          <p:cNvSpPr txBox="1"/>
          <p:nvPr/>
        </p:nvSpPr>
        <p:spPr>
          <a:xfrm>
            <a:off x="492733" y="4077565"/>
            <a:ext cx="1878991" cy="3385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Indicaciones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5957DB05-C8C1-EA45-9073-6DB6691F13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Actividad Virtual</a:t>
            </a:r>
          </a:p>
        </p:txBody>
      </p:sp>
      <p:pic>
        <p:nvPicPr>
          <p:cNvPr id="24" name="Imagen 23" descr="Imagen que contiene Texto&#10;&#10;Descripción generada automáticamente">
            <a:extLst>
              <a:ext uri="{FF2B5EF4-FFF2-40B4-BE49-F238E27FC236}">
                <a16:creationId xmlns:a16="http://schemas.microsoft.com/office/drawing/2014/main" id="{19753B76-7A4B-6C48-A8BA-52657E001E8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8FDE73D-1B64-3E41-9E45-07ECF9AA64FF}"/>
              </a:ext>
            </a:extLst>
          </p:cNvPr>
          <p:cNvSpPr/>
          <p:nvPr/>
        </p:nvSpPr>
        <p:spPr>
          <a:xfrm>
            <a:off x="3192327" y="2216339"/>
            <a:ext cx="3754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C575F4F-79C8-7849-9E3B-E602113B9BB3}"/>
              </a:ext>
            </a:extLst>
          </p:cNvPr>
          <p:cNvSpPr/>
          <p:nvPr/>
        </p:nvSpPr>
        <p:spPr>
          <a:xfrm>
            <a:off x="3192327" y="3949164"/>
            <a:ext cx="375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1F64922-C078-EC4B-86EF-A949EFBDFC47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2" name="Marcador de texto 7">
            <a:extLst>
              <a:ext uri="{FF2B5EF4-FFF2-40B4-BE49-F238E27FC236}">
                <a16:creationId xmlns:a16="http://schemas.microsoft.com/office/drawing/2014/main" id="{AD20EEA8-6850-7B43-9529-E4EB0773D2A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168086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áge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posición de imagen 3">
            <a:extLst>
              <a:ext uri="{FF2B5EF4-FFF2-40B4-BE49-F238E27FC236}">
                <a16:creationId xmlns:a16="http://schemas.microsoft.com/office/drawing/2014/main" id="{AE038110-78E5-E642-ACE0-10CF44D3341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205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7" name="Marcador de posición de imagen 3">
            <a:extLst>
              <a:ext uri="{FF2B5EF4-FFF2-40B4-BE49-F238E27FC236}">
                <a16:creationId xmlns:a16="http://schemas.microsoft.com/office/drawing/2014/main" id="{F3DABCA7-BEA6-9844-86A6-45D17A0C32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94969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28" name="Marcador de posición de imagen 3">
            <a:extLst>
              <a:ext uri="{FF2B5EF4-FFF2-40B4-BE49-F238E27FC236}">
                <a16:creationId xmlns:a16="http://schemas.microsoft.com/office/drawing/2014/main" id="{E885F80A-FB71-6540-A998-98E95FC5BBA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1788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</p:spTree>
    <p:extLst>
      <p:ext uri="{BB962C8B-B14F-4D97-AF65-F5344CB8AC3E}">
        <p14:creationId xmlns:p14="http://schemas.microsoft.com/office/powerpoint/2010/main" val="2236356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7407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cias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20B47F18-8282-4072-8896-CBBB4050D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2650" y="3049292"/>
            <a:ext cx="3312441" cy="75941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80000"/>
              </a:lnSpc>
              <a:buNone/>
              <a:defRPr sz="6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Gracias</a:t>
            </a:r>
          </a:p>
        </p:txBody>
      </p:sp>
      <p:pic>
        <p:nvPicPr>
          <p:cNvPr id="5" name="Imagen 4" descr="Imagen que contiene Icono&#10;&#10;Descripción generada automáticamente">
            <a:extLst>
              <a:ext uri="{FF2B5EF4-FFF2-40B4-BE49-F238E27FC236}">
                <a16:creationId xmlns:a16="http://schemas.microsoft.com/office/drawing/2014/main" id="{3D533DAA-FD34-C44D-AFFD-EB30130B108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6699" y="2980532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88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cono&#10;&#10;Descripción generada automáticamente">
            <a:extLst>
              <a:ext uri="{FF2B5EF4-FFF2-40B4-BE49-F238E27FC236}">
                <a16:creationId xmlns:a16="http://schemas.microsoft.com/office/drawing/2014/main" id="{E471EF36-3420-4544-9A0B-DAD992C3DD8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24676" y="2980531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407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 2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39261317-FEBF-D64C-A841-19D161C8EAA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25001" y="2980531"/>
            <a:ext cx="542322" cy="8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99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1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965915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10" name="Imagen 9" descr="Imagen que contiene Texto&#10;&#10;Descripción generada automáticamente">
            <a:extLst>
              <a:ext uri="{FF2B5EF4-FFF2-40B4-BE49-F238E27FC236}">
                <a16:creationId xmlns:a16="http://schemas.microsoft.com/office/drawing/2014/main" id="{E07A80E2-62D8-D647-9196-BBEA6A293572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1008" y="392504"/>
            <a:ext cx="542647" cy="896938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36BEFA-9913-2647-9CB4-ADF4C6419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41682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2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609454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8" name="Imagen 7" descr="Imagen que contiene Icono&#10;&#10;Descripción generada automáticamente">
            <a:extLst>
              <a:ext uri="{FF2B5EF4-FFF2-40B4-BE49-F238E27FC236}">
                <a16:creationId xmlns:a16="http://schemas.microsoft.com/office/drawing/2014/main" id="{5C886C17-8946-4A4F-8D23-2FFDF620AD5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3354" y="392504"/>
            <a:ext cx="542647" cy="896937"/>
          </a:xfrm>
          <a:prstGeom prst="rect">
            <a:avLst/>
          </a:prstGeom>
        </p:spPr>
      </p:pic>
      <p:sp>
        <p:nvSpPr>
          <p:cNvPr id="11" name="Marcador de número de diapositiva 6">
            <a:extLst>
              <a:ext uri="{FF2B5EF4-FFF2-40B4-BE49-F238E27FC236}">
                <a16:creationId xmlns:a16="http://schemas.microsoft.com/office/drawing/2014/main" id="{44FA2C51-5732-CA45-9D4F-9E392DA42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85435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FFC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2014863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6E00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343955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ub título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3584" y="1538759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708146" y="763834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14" name="Imagen 13" descr="Imagen que contiene Icono&#10;&#10;Descripción generada automáticamente">
            <a:extLst>
              <a:ext uri="{FF2B5EF4-FFF2-40B4-BE49-F238E27FC236}">
                <a16:creationId xmlns:a16="http://schemas.microsoft.com/office/drawing/2014/main" id="{9EC724AC-195B-3945-9A72-F1B08303004F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6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81C8642D-1CB2-4C8B-977E-70E970DF40E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5492538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Marcador de posición de imagen 3">
            <a:extLst>
              <a:ext uri="{FF2B5EF4-FFF2-40B4-BE49-F238E27FC236}">
                <a16:creationId xmlns:a16="http://schemas.microsoft.com/office/drawing/2014/main" id="{9F3EFAD0-9053-5246-B675-5AD6A44C8A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61315" y="1782305"/>
            <a:ext cx="4912963" cy="422959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7FF582A3-86F4-AE47-974F-C7916DD092B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13" name="Imagen 12" descr="Imagen que contiene Texto&#10;&#10;Descripción generada automáticamente">
            <a:extLst>
              <a:ext uri="{FF2B5EF4-FFF2-40B4-BE49-F238E27FC236}">
                <a16:creationId xmlns:a16="http://schemas.microsoft.com/office/drawing/2014/main" id="{7DCA2970-CEB2-574F-8B32-A8331CFB83F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2118B52-6FE3-1241-A2A4-1DD334BAD1E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13698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7">
            <a:extLst>
              <a:ext uri="{FF2B5EF4-FFF2-40B4-BE49-F238E27FC236}">
                <a16:creationId xmlns:a16="http://schemas.microsoft.com/office/drawing/2014/main" id="{C0DB2D61-18BC-F840-8464-B66C77C9D3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11247574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Ejemplo párrafo — De esta manera, se puede constituir un negocio como empresa individual de responsabilidad limitada (EIRL) o como uno de los tipos societarios regulados en la ley general de sociedades (sociedad anónima de Responsabilidad Limitada, Sociedad Anónima cerrada, sociedad anónima abierta, etc.). </a:t>
            </a:r>
          </a:p>
        </p:txBody>
      </p:sp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2821829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1463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DA2227-39F1-4AA0-9B42-2E0DDF03B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46627F-D4F7-4226-BA85-0F7721268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3296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49" r:id="rId5"/>
    <p:sldLayoutId id="2147483737" r:id="rId6"/>
    <p:sldLayoutId id="2147483738" r:id="rId7"/>
    <p:sldLayoutId id="2147483739" r:id="rId8"/>
    <p:sldLayoutId id="2147483748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2">
            <a:extLst>
              <a:ext uri="{FF2B5EF4-FFF2-40B4-BE49-F238E27FC236}">
                <a16:creationId xmlns:a16="http://schemas.microsoft.com/office/drawing/2014/main" id="{7C2D75F1-C0EB-EE41-ABD7-08CC767F5D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096000" y="0"/>
            <a:ext cx="6096000" cy="6858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3326476-26BC-4601-BA5C-82F109F888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1000" y="2296680"/>
            <a:ext cx="4609454" cy="2264641"/>
          </a:xfrm>
        </p:spPr>
        <p:txBody>
          <a:bodyPr/>
          <a:lstStyle/>
          <a:p>
            <a:r>
              <a:rPr lang="es-PE" dirty="0"/>
              <a:t>Pensamiento Creativo para la Innovación</a:t>
            </a:r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51FB5928-6A9D-4A40-A59B-3E296900738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00051" y="5795158"/>
            <a:ext cx="4609454" cy="8550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627063" indent="-627063">
              <a:buNone/>
            </a:pPr>
            <a:r>
              <a:rPr lang="es-ES" sz="1200" b="1" dirty="0">
                <a:solidFill>
                  <a:schemeClr val="bg1"/>
                </a:solidFill>
                <a:latin typeface="Stag Book"/>
                <a:cs typeface="Arial"/>
              </a:rPr>
              <a:t>Tema 2: </a:t>
            </a:r>
            <a:r>
              <a:rPr lang="es-ES" sz="1200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PE" sz="1200" dirty="0">
                <a:solidFill>
                  <a:schemeClr val="bg1"/>
                </a:solidFill>
                <a:latin typeface="Stag Book"/>
                <a:cs typeface="Arial"/>
              </a:rPr>
              <a:t>Tipos de pensamiento</a:t>
            </a:r>
          </a:p>
          <a:p>
            <a:pPr marL="626745" indent="-626745">
              <a:buNone/>
            </a:pPr>
            <a:r>
              <a:rPr lang="en-US" sz="1200" b="1" dirty="0">
                <a:solidFill>
                  <a:schemeClr val="bg1"/>
                </a:solidFill>
                <a:latin typeface="Stag Book"/>
                <a:cs typeface="Arial"/>
              </a:rPr>
              <a:t>Escuela de Ingeniería</a:t>
            </a:r>
            <a:endParaRPr lang="en-US" sz="1200" dirty="0">
              <a:solidFill>
                <a:schemeClr val="bg1"/>
              </a:solidFill>
              <a:latin typeface="Stag Book"/>
              <a:cs typeface="Arial"/>
            </a:endParaRPr>
          </a:p>
          <a:p>
            <a:pPr marL="0" indent="0">
              <a:buNone/>
            </a:pPr>
            <a:endParaRPr lang="es-PE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7363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2D5441AF-E1D7-4A0A-98E3-7F0387536838}"/>
              </a:ext>
            </a:extLst>
          </p:cNvPr>
          <p:cNvSpPr/>
          <p:nvPr/>
        </p:nvSpPr>
        <p:spPr>
          <a:xfrm rot="420640">
            <a:off x="6196082" y="1746913"/>
            <a:ext cx="4954137" cy="4312693"/>
          </a:xfrm>
          <a:prstGeom prst="rect">
            <a:avLst/>
          </a:prstGeom>
          <a:solidFill>
            <a:srgbClr val="6E00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6FEF4649-5CCA-4B08-9DC2-D0B7F215C7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419" sz="3200" b="1" dirty="0">
                <a:latin typeface="Arial"/>
                <a:cs typeface="Arial"/>
              </a:rPr>
              <a:t>Pensamiento crítico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A9B841C9-E0A8-484D-971D-FB4578B47A9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148" y="1782306"/>
            <a:ext cx="4966365" cy="4229592"/>
          </a:xfrm>
        </p:spPr>
        <p:txBody>
          <a:bodyPr anchor="ctr"/>
          <a:lstStyle/>
          <a:p>
            <a:pPr algn="just"/>
            <a:r>
              <a:rPr lang="es-PE" dirty="0"/>
              <a:t>El pensamiento crítico es la capacidad manifestada por el ser  humano para </a:t>
            </a:r>
            <a:r>
              <a:rPr lang="es-PE" b="1" dirty="0">
                <a:solidFill>
                  <a:srgbClr val="6E00ED"/>
                </a:solidFill>
              </a:rPr>
              <a:t>ANALIZAR Y EVALUAR</a:t>
            </a:r>
            <a:r>
              <a:rPr lang="es-PE" dirty="0">
                <a:solidFill>
                  <a:srgbClr val="6E00ED"/>
                </a:solidFill>
              </a:rPr>
              <a:t> </a:t>
            </a:r>
            <a:r>
              <a:rPr lang="es-PE" dirty="0"/>
              <a:t>la información existente.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C3DEC21-9FA3-4FBD-BC1D-6AA57208E94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419" dirty="0"/>
              <a:t>Pensamiento Creativo para le innovación</a:t>
            </a:r>
          </a:p>
        </p:txBody>
      </p:sp>
      <p:pic>
        <p:nvPicPr>
          <p:cNvPr id="5" name="Marcador de posición de imagen 4" descr="Un hombre hablando por teléfono&#10;&#10;Descripción generada automáticamente con confianza media">
            <a:extLst>
              <a:ext uri="{FF2B5EF4-FFF2-40B4-BE49-F238E27FC236}">
                <a16:creationId xmlns:a16="http://schemas.microsoft.com/office/drawing/2014/main" id="{0AEE501D-CB55-4EA2-AAEC-63CAF2EBF32E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2977077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2D5441AF-E1D7-4A0A-98E3-7F0387536838}"/>
              </a:ext>
            </a:extLst>
          </p:cNvPr>
          <p:cNvSpPr/>
          <p:nvPr/>
        </p:nvSpPr>
        <p:spPr>
          <a:xfrm rot="420640">
            <a:off x="6196082" y="1746913"/>
            <a:ext cx="4954137" cy="4312693"/>
          </a:xfrm>
          <a:prstGeom prst="rect">
            <a:avLst/>
          </a:prstGeom>
          <a:solidFill>
            <a:srgbClr val="E818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6FEF4649-5CCA-4B08-9DC2-D0B7F215C7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419" sz="3200" b="1" dirty="0">
                <a:latin typeface="Arial"/>
                <a:cs typeface="Arial"/>
              </a:rPr>
              <a:t>Pensamiento Analítico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A9B841C9-E0A8-484D-971D-FB4578B47A9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148" y="1782306"/>
            <a:ext cx="4966365" cy="4229592"/>
          </a:xfrm>
        </p:spPr>
        <p:txBody>
          <a:bodyPr anchor="ctr"/>
          <a:lstStyle/>
          <a:p>
            <a:pPr algn="just"/>
            <a:r>
              <a:rPr lang="es-PE" dirty="0"/>
              <a:t>El pensamiento analítico es un pensamiento </a:t>
            </a:r>
            <a:r>
              <a:rPr lang="es-PE" b="1" dirty="0">
                <a:solidFill>
                  <a:srgbClr val="6E00ED"/>
                </a:solidFill>
              </a:rPr>
              <a:t>RAZONABLE Y  REFLEXIVO </a:t>
            </a:r>
            <a:r>
              <a:rPr lang="es-PE" dirty="0"/>
              <a:t>acerca de un problema, que se centra en decidir  qué hacer o en qué creer y la relación existente </a:t>
            </a:r>
            <a:r>
              <a:rPr lang="es-PE" b="1" dirty="0">
                <a:solidFill>
                  <a:srgbClr val="6E00ED"/>
                </a:solidFill>
              </a:rPr>
              <a:t>ENTRE ESE  PROBLEMA Y EL MUNDO</a:t>
            </a:r>
            <a:r>
              <a:rPr lang="es-PE" dirty="0"/>
              <a:t> en general.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C3DEC21-9FA3-4FBD-BC1D-6AA57208E94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419" dirty="0"/>
              <a:t>Pensamiento Creativo para le innovación</a:t>
            </a:r>
          </a:p>
        </p:txBody>
      </p:sp>
      <p:pic>
        <p:nvPicPr>
          <p:cNvPr id="8" name="Marcador de posición de imagen 7" descr="Diagrama&#10;&#10;Descripción generada automáticamente">
            <a:extLst>
              <a:ext uri="{FF2B5EF4-FFF2-40B4-BE49-F238E27FC236}">
                <a16:creationId xmlns:a16="http://schemas.microsoft.com/office/drawing/2014/main" id="{D59F254F-0760-42A1-A0BF-C181451B9184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61315" y="1782305"/>
            <a:ext cx="4912963" cy="4229592"/>
          </a:xfrm>
        </p:spPr>
      </p:pic>
    </p:spTree>
    <p:extLst>
      <p:ext uri="{BB962C8B-B14F-4D97-AF65-F5344CB8AC3E}">
        <p14:creationId xmlns:p14="http://schemas.microsoft.com/office/powerpoint/2010/main" val="3702124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2D5441AF-E1D7-4A0A-98E3-7F0387536838}"/>
              </a:ext>
            </a:extLst>
          </p:cNvPr>
          <p:cNvSpPr/>
          <p:nvPr/>
        </p:nvSpPr>
        <p:spPr>
          <a:xfrm rot="420640">
            <a:off x="6196082" y="1746913"/>
            <a:ext cx="4954137" cy="4312693"/>
          </a:xfrm>
          <a:prstGeom prst="rect">
            <a:avLst/>
          </a:prstGeom>
          <a:solidFill>
            <a:srgbClr val="F7DC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6FEF4649-5CCA-4B08-9DC2-D0B7F215C7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419" sz="3200" b="1" dirty="0">
                <a:latin typeface="Arial"/>
                <a:cs typeface="Arial"/>
              </a:rPr>
              <a:t>Pensamiento Sintético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A9B841C9-E0A8-484D-971D-FB4578B47A9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148" y="1782306"/>
            <a:ext cx="4966365" cy="4229592"/>
          </a:xfrm>
        </p:spPr>
        <p:txBody>
          <a:bodyPr anchor="ctr"/>
          <a:lstStyle/>
          <a:p>
            <a:pPr algn="just"/>
            <a:r>
              <a:rPr lang="es-PE" dirty="0"/>
              <a:t>El pensamiento sintético es un modo de análisis que evalúa  todas las </a:t>
            </a:r>
            <a:r>
              <a:rPr lang="es-PE" b="1" dirty="0">
                <a:solidFill>
                  <a:srgbClr val="6E00ED"/>
                </a:solidFill>
              </a:rPr>
              <a:t>PARTES QUE SE INTERRELACIONAN</a:t>
            </a:r>
            <a:r>
              <a:rPr lang="es-PE" dirty="0"/>
              <a:t> y que a su vez  conforman </a:t>
            </a:r>
            <a:r>
              <a:rPr lang="es-PE" b="1" dirty="0">
                <a:solidFill>
                  <a:srgbClr val="6E00ED"/>
                </a:solidFill>
              </a:rPr>
              <a:t>UNA SITUACIÓN </a:t>
            </a:r>
            <a:r>
              <a:rPr lang="es-PE" dirty="0"/>
              <a:t>hasta lograr una mayor conciencia  de los sucesos y del </a:t>
            </a:r>
            <a:r>
              <a:rPr lang="es-PE" b="1" dirty="0">
                <a:solidFill>
                  <a:srgbClr val="6E00ED"/>
                </a:solidFill>
              </a:rPr>
              <a:t>PORQUÉ.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C3DEC21-9FA3-4FBD-BC1D-6AA57208E94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419" dirty="0"/>
              <a:t>Pensamiento Creativo para le innovación</a:t>
            </a:r>
          </a:p>
        </p:txBody>
      </p:sp>
      <p:pic>
        <p:nvPicPr>
          <p:cNvPr id="4" name="Marcador de posición de imagen 3">
            <a:extLst>
              <a:ext uri="{FF2B5EF4-FFF2-40B4-BE49-F238E27FC236}">
                <a16:creationId xmlns:a16="http://schemas.microsoft.com/office/drawing/2014/main" id="{C9E3BF0A-9498-436B-8937-E9CC7FA08B4A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735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2D5441AF-E1D7-4A0A-98E3-7F0387536838}"/>
              </a:ext>
            </a:extLst>
          </p:cNvPr>
          <p:cNvSpPr/>
          <p:nvPr/>
        </p:nvSpPr>
        <p:spPr>
          <a:xfrm rot="420640">
            <a:off x="6196082" y="1746913"/>
            <a:ext cx="4954137" cy="431269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6FEF4649-5CCA-4B08-9DC2-D0B7F215C7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419" sz="3200" b="1" dirty="0">
                <a:latin typeface="Arial"/>
                <a:cs typeface="Arial"/>
              </a:rPr>
              <a:t>Pensamiento Proactivo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A9B841C9-E0A8-484D-971D-FB4578B47A9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148" y="1782306"/>
            <a:ext cx="4966365" cy="4229592"/>
          </a:xfrm>
        </p:spPr>
        <p:txBody>
          <a:bodyPr anchor="ctr"/>
          <a:lstStyle/>
          <a:p>
            <a:pPr algn="just"/>
            <a:r>
              <a:rPr lang="es-PE" dirty="0"/>
              <a:t>El pensamiento proactivo, por otro lado, involucra previsión.  Ser proactivo significa </a:t>
            </a:r>
            <a:r>
              <a:rPr lang="es-PE" b="1" dirty="0">
                <a:solidFill>
                  <a:srgbClr val="6E00ED"/>
                </a:solidFill>
              </a:rPr>
              <a:t>PENSAR HACIA EL FUTURO.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C3DEC21-9FA3-4FBD-BC1D-6AA57208E94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419" dirty="0"/>
              <a:t>Pensamiento Creativo para le innovación</a:t>
            </a:r>
          </a:p>
        </p:txBody>
      </p:sp>
      <p:pic>
        <p:nvPicPr>
          <p:cNvPr id="5" name="Marcador de posición de imagen 4">
            <a:extLst>
              <a:ext uri="{FF2B5EF4-FFF2-40B4-BE49-F238E27FC236}">
                <a16:creationId xmlns:a16="http://schemas.microsoft.com/office/drawing/2014/main" id="{0782E6D0-FA15-431B-BF7E-F02C9C601F3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2699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2D5441AF-E1D7-4A0A-98E3-7F0387536838}"/>
              </a:ext>
            </a:extLst>
          </p:cNvPr>
          <p:cNvSpPr/>
          <p:nvPr/>
        </p:nvSpPr>
        <p:spPr>
          <a:xfrm rot="420640">
            <a:off x="6196082" y="1746913"/>
            <a:ext cx="4954137" cy="431269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6FEF4649-5CCA-4B08-9DC2-D0B7F215C7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419" sz="3200" b="1" dirty="0">
                <a:latin typeface="Arial"/>
                <a:cs typeface="Arial"/>
              </a:rPr>
              <a:t>Pensamiento Lateral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A9B841C9-E0A8-484D-971D-FB4578B47A9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148" y="1782306"/>
            <a:ext cx="4966365" cy="4229592"/>
          </a:xfrm>
        </p:spPr>
        <p:txBody>
          <a:bodyPr anchor="ctr"/>
          <a:lstStyle/>
          <a:p>
            <a:pPr algn="just"/>
            <a:r>
              <a:rPr lang="es-PE" dirty="0"/>
              <a:t>Este tipo de pensamiento busca soluciones a los problemas. Se  trata de un tipo de pensamiento creativo, que escapa de las  </a:t>
            </a:r>
            <a:r>
              <a:rPr lang="es-PE" b="1" dirty="0">
                <a:solidFill>
                  <a:srgbClr val="6E00ED"/>
                </a:solidFill>
              </a:rPr>
              <a:t>IDEAS PRECONCEBIDAS.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C3DEC21-9FA3-4FBD-BC1D-6AA57208E94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419" dirty="0"/>
              <a:t>Pensamiento Creativo para le innovación</a:t>
            </a:r>
          </a:p>
        </p:txBody>
      </p:sp>
      <p:pic>
        <p:nvPicPr>
          <p:cNvPr id="4" name="Marcador de posición de imagen 3">
            <a:extLst>
              <a:ext uri="{FF2B5EF4-FFF2-40B4-BE49-F238E27FC236}">
                <a16:creationId xmlns:a16="http://schemas.microsoft.com/office/drawing/2014/main" id="{08FAFAF3-EE9D-4FEE-9FAA-1E07996644ED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6316" b="-6316"/>
          <a:stretch/>
        </p:blipFill>
        <p:spPr>
          <a:xfrm>
            <a:off x="6261315" y="1782305"/>
            <a:ext cx="4912963" cy="4229592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5392EE02-B568-4F52-8CDD-D6585E28FD11}"/>
              </a:ext>
            </a:extLst>
          </p:cNvPr>
          <p:cNvSpPr/>
          <p:nvPr/>
        </p:nvSpPr>
        <p:spPr>
          <a:xfrm>
            <a:off x="10317707" y="4899546"/>
            <a:ext cx="859809" cy="7369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6817941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sz="6000" dirty="0"/>
              <a:t>Actividad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18342650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F55FCD9-E4B6-41A3-9D79-B84B72C05D0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s-419" dirty="0"/>
              <a:t>Ejercicio de Pensamiento Lateral y divergente.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331F9ED-DAC5-40EE-9D51-D7B628018E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97656" y="4074067"/>
            <a:ext cx="7578344" cy="2237833"/>
          </a:xfrm>
        </p:spPr>
        <p:txBody>
          <a:bodyPr>
            <a:normAutofit/>
          </a:bodyPr>
          <a:lstStyle/>
          <a:p>
            <a:pPr algn="just"/>
            <a:r>
              <a:rPr lang="es-PE" sz="1600" dirty="0"/>
              <a:t>Ver las imágenes a continuación y dar 5 o 6 ideas para cada Imagen.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17DFAE3-5A07-452F-9CD4-0FB90B87FC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419" dirty="0"/>
              <a:t>Actividad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C961A66D-B63D-49A4-9066-6201BDBD5C8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419" dirty="0"/>
              <a:t>Pensamiento creativo para la Innovación</a:t>
            </a:r>
          </a:p>
        </p:txBody>
      </p:sp>
    </p:spTree>
    <p:extLst>
      <p:ext uri="{BB962C8B-B14F-4D97-AF65-F5344CB8AC3E}">
        <p14:creationId xmlns:p14="http://schemas.microsoft.com/office/powerpoint/2010/main" val="33205277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Marcador de posición de imagen 17">
            <a:extLst>
              <a:ext uri="{FF2B5EF4-FFF2-40B4-BE49-F238E27FC236}">
                <a16:creationId xmlns:a16="http://schemas.microsoft.com/office/drawing/2014/main" id="{C021D1C1-2908-497E-BA50-9761975CBE2E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94969" y="674057"/>
            <a:ext cx="3604002" cy="3607582"/>
          </a:xfrm>
          <a:ln>
            <a:solidFill>
              <a:schemeClr val="tx1"/>
            </a:solidFill>
          </a:ln>
        </p:spPr>
      </p:pic>
      <p:pic>
        <p:nvPicPr>
          <p:cNvPr id="24" name="Marcador de posición de imagen 23">
            <a:extLst>
              <a:ext uri="{FF2B5EF4-FFF2-40B4-BE49-F238E27FC236}">
                <a16:creationId xmlns:a16="http://schemas.microsoft.com/office/drawing/2014/main" id="{19A301B9-71E8-4BBD-BA2D-23A5E28D8668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17883" y="674057"/>
            <a:ext cx="3604002" cy="3607582"/>
          </a:xfrm>
          <a:ln>
            <a:solidFill>
              <a:schemeClr val="tx1"/>
            </a:solidFill>
          </a:ln>
        </p:spPr>
      </p:pic>
      <p:pic>
        <p:nvPicPr>
          <p:cNvPr id="22" name="Marcador de posición de imagen 21">
            <a:extLst>
              <a:ext uri="{FF2B5EF4-FFF2-40B4-BE49-F238E27FC236}">
                <a16:creationId xmlns:a16="http://schemas.microsoft.com/office/drawing/2014/main" id="{A72F7482-D8DE-4D4A-93A5-CFCE6E499F4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2053" y="674057"/>
            <a:ext cx="3604002" cy="3607582"/>
          </a:xfrm>
          <a:ln>
            <a:solidFill>
              <a:schemeClr val="tx1"/>
            </a:solidFill>
          </a:ln>
        </p:spPr>
      </p:pic>
      <p:sp>
        <p:nvSpPr>
          <p:cNvPr id="25" name="Rectángulo 24">
            <a:extLst>
              <a:ext uri="{FF2B5EF4-FFF2-40B4-BE49-F238E27FC236}">
                <a16:creationId xmlns:a16="http://schemas.microsoft.com/office/drawing/2014/main" id="{BD20A601-E935-4AE6-B8E0-8A45B41D0261}"/>
              </a:ext>
            </a:extLst>
          </p:cNvPr>
          <p:cNvSpPr/>
          <p:nvPr/>
        </p:nvSpPr>
        <p:spPr>
          <a:xfrm>
            <a:off x="471084" y="4446553"/>
            <a:ext cx="3604002" cy="172337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6" name="Google Shape;111;p3">
            <a:extLst>
              <a:ext uri="{FF2B5EF4-FFF2-40B4-BE49-F238E27FC236}">
                <a16:creationId xmlns:a16="http://schemas.microsoft.com/office/drawing/2014/main" id="{8824B560-20D1-4DC4-A615-148A84C6A056}"/>
              </a:ext>
            </a:extLst>
          </p:cNvPr>
          <p:cNvSpPr txBox="1"/>
          <p:nvPr/>
        </p:nvSpPr>
        <p:spPr>
          <a:xfrm>
            <a:off x="547916" y="4563798"/>
            <a:ext cx="3450339" cy="1488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3429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550"/>
              <a:buFont typeface="Montserrat"/>
              <a:buAutoNum type="arabicPeriod"/>
            </a:pPr>
            <a:r>
              <a:rPr lang="es-PE" sz="160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_______________________</a:t>
            </a:r>
          </a:p>
          <a:p>
            <a:pPr marL="342900" indent="-342900" algn="ctr">
              <a:buClr>
                <a:schemeClr val="tx1"/>
              </a:buClr>
              <a:buSzPts val="1550"/>
              <a:buFont typeface="Montserrat"/>
              <a:buAutoNum type="arabicPeriod"/>
            </a:pPr>
            <a:r>
              <a:rPr lang="es-PE" sz="160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_______________________</a:t>
            </a:r>
          </a:p>
          <a:p>
            <a:pPr marL="342900" indent="-342900" algn="ctr">
              <a:buClr>
                <a:schemeClr val="tx1"/>
              </a:buClr>
              <a:buSzPts val="1550"/>
              <a:buFont typeface="Montserrat"/>
              <a:buAutoNum type="arabicPeriod"/>
            </a:pPr>
            <a:r>
              <a:rPr lang="es-PE" sz="160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_______________________</a:t>
            </a:r>
          </a:p>
          <a:p>
            <a:pPr marL="342900" indent="-342900" algn="ctr">
              <a:buClr>
                <a:schemeClr val="tx1"/>
              </a:buClr>
              <a:buSzPts val="1550"/>
              <a:buFont typeface="Montserrat"/>
              <a:buAutoNum type="arabicPeriod"/>
            </a:pPr>
            <a:r>
              <a:rPr lang="es-PE" sz="160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_______________________</a:t>
            </a:r>
          </a:p>
          <a:p>
            <a:pPr marL="342900" indent="-342900" algn="ctr">
              <a:buClr>
                <a:schemeClr val="tx1"/>
              </a:buClr>
              <a:buSzPts val="1550"/>
              <a:buFont typeface="Montserrat"/>
              <a:buAutoNum type="arabicPeriod"/>
            </a:pPr>
            <a:r>
              <a:rPr lang="es-PE" sz="160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_______________________</a:t>
            </a:r>
          </a:p>
          <a:p>
            <a:pPr marL="342900" indent="-342900" algn="ctr">
              <a:buClr>
                <a:schemeClr val="tx1"/>
              </a:buClr>
              <a:buSzPts val="1550"/>
              <a:buFont typeface="Montserrat"/>
              <a:buAutoNum type="arabicPeriod"/>
            </a:pPr>
            <a:r>
              <a:rPr lang="es-PE" sz="160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_______________________</a:t>
            </a:r>
          </a:p>
          <a:p>
            <a:pPr marL="3429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550"/>
              <a:buFont typeface="Montserrat"/>
              <a:buAutoNum type="arabicPeriod"/>
            </a:pPr>
            <a:endParaRPr sz="1600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AB43DC95-6F01-4F01-B70A-E41AD4F1AF2A}"/>
              </a:ext>
            </a:extLst>
          </p:cNvPr>
          <p:cNvSpPr/>
          <p:nvPr/>
        </p:nvSpPr>
        <p:spPr>
          <a:xfrm>
            <a:off x="4293999" y="4446553"/>
            <a:ext cx="3604002" cy="172337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2" name="Google Shape;111;p3">
            <a:extLst>
              <a:ext uri="{FF2B5EF4-FFF2-40B4-BE49-F238E27FC236}">
                <a16:creationId xmlns:a16="http://schemas.microsoft.com/office/drawing/2014/main" id="{5236A7A0-F84E-4269-95F5-6F4ED097AF3F}"/>
              </a:ext>
            </a:extLst>
          </p:cNvPr>
          <p:cNvSpPr txBox="1"/>
          <p:nvPr/>
        </p:nvSpPr>
        <p:spPr>
          <a:xfrm>
            <a:off x="4370831" y="4563798"/>
            <a:ext cx="3450339" cy="1488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3429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550"/>
              <a:buFont typeface="Montserrat"/>
              <a:buAutoNum type="arabicPeriod"/>
            </a:pPr>
            <a:r>
              <a:rPr lang="es-PE" sz="160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_______________________</a:t>
            </a:r>
          </a:p>
          <a:p>
            <a:pPr marL="342900" indent="-342900" algn="ctr">
              <a:buClr>
                <a:schemeClr val="tx1"/>
              </a:buClr>
              <a:buSzPts val="1550"/>
              <a:buFont typeface="Montserrat"/>
              <a:buAutoNum type="arabicPeriod"/>
            </a:pPr>
            <a:r>
              <a:rPr lang="es-PE" sz="160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_______________________</a:t>
            </a:r>
          </a:p>
          <a:p>
            <a:pPr marL="342900" indent="-342900" algn="ctr">
              <a:buClr>
                <a:schemeClr val="tx1"/>
              </a:buClr>
              <a:buSzPts val="1550"/>
              <a:buFont typeface="Montserrat"/>
              <a:buAutoNum type="arabicPeriod"/>
            </a:pPr>
            <a:r>
              <a:rPr lang="es-PE" sz="160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_______________________</a:t>
            </a:r>
          </a:p>
          <a:p>
            <a:pPr marL="342900" indent="-342900" algn="ctr">
              <a:buClr>
                <a:schemeClr val="tx1"/>
              </a:buClr>
              <a:buSzPts val="1550"/>
              <a:buFont typeface="Montserrat"/>
              <a:buAutoNum type="arabicPeriod"/>
            </a:pPr>
            <a:r>
              <a:rPr lang="es-PE" sz="160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_______________________</a:t>
            </a:r>
          </a:p>
          <a:p>
            <a:pPr marL="342900" indent="-342900" algn="ctr">
              <a:buClr>
                <a:schemeClr val="tx1"/>
              </a:buClr>
              <a:buSzPts val="1550"/>
              <a:buFont typeface="Montserrat"/>
              <a:buAutoNum type="arabicPeriod"/>
            </a:pPr>
            <a:r>
              <a:rPr lang="es-PE" sz="160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_______________________</a:t>
            </a:r>
          </a:p>
          <a:p>
            <a:pPr marL="342900" indent="-342900" algn="ctr">
              <a:buClr>
                <a:schemeClr val="tx1"/>
              </a:buClr>
              <a:buSzPts val="1550"/>
              <a:buFont typeface="Montserrat"/>
              <a:buAutoNum type="arabicPeriod"/>
            </a:pPr>
            <a:r>
              <a:rPr lang="es-PE" sz="160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_______________________</a:t>
            </a:r>
          </a:p>
          <a:p>
            <a:pPr marL="3429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550"/>
              <a:buFont typeface="Montserrat"/>
              <a:buAutoNum type="arabicPeriod"/>
            </a:pPr>
            <a:endParaRPr sz="1600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4856B87C-0065-4B5D-8A1C-429DFD95524F}"/>
              </a:ext>
            </a:extLst>
          </p:cNvPr>
          <p:cNvSpPr/>
          <p:nvPr/>
        </p:nvSpPr>
        <p:spPr>
          <a:xfrm>
            <a:off x="8088809" y="4446553"/>
            <a:ext cx="3604002" cy="172337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4" name="Google Shape;111;p3">
            <a:extLst>
              <a:ext uri="{FF2B5EF4-FFF2-40B4-BE49-F238E27FC236}">
                <a16:creationId xmlns:a16="http://schemas.microsoft.com/office/drawing/2014/main" id="{41D0CB31-8C3B-4D65-81DF-5B5FC7F49A63}"/>
              </a:ext>
            </a:extLst>
          </p:cNvPr>
          <p:cNvSpPr txBox="1"/>
          <p:nvPr/>
        </p:nvSpPr>
        <p:spPr>
          <a:xfrm>
            <a:off x="8165641" y="4563798"/>
            <a:ext cx="3450339" cy="1488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3429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550"/>
              <a:buFont typeface="Montserrat"/>
              <a:buAutoNum type="arabicPeriod"/>
            </a:pPr>
            <a:r>
              <a:rPr lang="es-PE" sz="160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_______________________</a:t>
            </a:r>
          </a:p>
          <a:p>
            <a:pPr marL="342900" indent="-342900" algn="ctr">
              <a:buClr>
                <a:schemeClr val="tx1"/>
              </a:buClr>
              <a:buSzPts val="1550"/>
              <a:buFont typeface="Montserrat"/>
              <a:buAutoNum type="arabicPeriod"/>
            </a:pPr>
            <a:r>
              <a:rPr lang="es-PE" sz="160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_______________________</a:t>
            </a:r>
          </a:p>
          <a:p>
            <a:pPr marL="342900" indent="-342900" algn="ctr">
              <a:buClr>
                <a:schemeClr val="tx1"/>
              </a:buClr>
              <a:buSzPts val="1550"/>
              <a:buFont typeface="Montserrat"/>
              <a:buAutoNum type="arabicPeriod"/>
            </a:pPr>
            <a:r>
              <a:rPr lang="es-PE" sz="160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_______________________</a:t>
            </a:r>
          </a:p>
          <a:p>
            <a:pPr marL="342900" indent="-342900" algn="ctr">
              <a:buClr>
                <a:schemeClr val="tx1"/>
              </a:buClr>
              <a:buSzPts val="1550"/>
              <a:buFont typeface="Montserrat"/>
              <a:buAutoNum type="arabicPeriod"/>
            </a:pPr>
            <a:r>
              <a:rPr lang="es-PE" sz="160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_______________________</a:t>
            </a:r>
          </a:p>
          <a:p>
            <a:pPr marL="342900" indent="-342900" algn="ctr">
              <a:buClr>
                <a:schemeClr val="tx1"/>
              </a:buClr>
              <a:buSzPts val="1550"/>
              <a:buFont typeface="Montserrat"/>
              <a:buAutoNum type="arabicPeriod"/>
            </a:pPr>
            <a:r>
              <a:rPr lang="es-PE" sz="160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_______________________</a:t>
            </a:r>
          </a:p>
          <a:p>
            <a:pPr marL="342900" indent="-342900" algn="ctr">
              <a:buClr>
                <a:schemeClr val="tx1"/>
              </a:buClr>
              <a:buSzPts val="1550"/>
              <a:buFont typeface="Montserrat"/>
              <a:buAutoNum type="arabicPeriod"/>
            </a:pPr>
            <a:r>
              <a:rPr lang="es-PE" sz="160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_______________________</a:t>
            </a:r>
          </a:p>
          <a:p>
            <a:pPr marL="3429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550"/>
              <a:buFont typeface="Montserrat"/>
              <a:buAutoNum type="arabicPeriod"/>
            </a:pPr>
            <a:endParaRPr sz="1600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425857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sz="6000" dirty="0"/>
              <a:t>¡Gracias!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3203846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273257F-D179-0F4C-B01F-BB2035DAEC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10984" y="1801953"/>
            <a:ext cx="8635022" cy="1890241"/>
          </a:xfrm>
        </p:spPr>
        <p:txBody>
          <a:bodyPr vert="horz" lIns="0" tIns="0" rIns="0" bIns="0" rtlCol="0" anchor="t">
            <a:noAutofit/>
          </a:bodyPr>
          <a:lstStyle/>
          <a:p>
            <a:pPr>
              <a:spcBef>
                <a:spcPts val="1200"/>
              </a:spcBef>
            </a:pPr>
            <a:r>
              <a:rPr lang="es-PE" dirty="0">
                <a:latin typeface="Stag Book"/>
                <a:cs typeface="Arial"/>
              </a:rPr>
              <a:t>Logro de Aprendizaje N</a:t>
            </a:r>
            <a:r>
              <a:rPr lang="es-PE" sz="4000" spc="0" dirty="0">
                <a:latin typeface="Stag Book"/>
                <a:cs typeface="Arial"/>
              </a:rPr>
              <a:t>°2</a:t>
            </a:r>
            <a:r>
              <a:rPr lang="es-PE" dirty="0">
                <a:latin typeface="Stag Book"/>
                <a:cs typeface="Arial"/>
              </a:rPr>
              <a:t>:</a:t>
            </a:r>
            <a:endParaRPr lang="es-PE" sz="4000" spc="0" dirty="0">
              <a:latin typeface="Stag Book"/>
              <a:cs typeface="Arial"/>
            </a:endParaRPr>
          </a:p>
          <a:p>
            <a:r>
              <a:rPr lang="es-PE" dirty="0">
                <a:latin typeface="Stag Book"/>
                <a:cs typeface="Arial"/>
              </a:rPr>
              <a:t>Identifica los tipos de pensamientos y su incidencia en los procesos creativos.</a:t>
            </a:r>
            <a:endParaRPr lang="es-ES" sz="4000" spc="0" dirty="0">
              <a:latin typeface="Stag Book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6692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9470D82-C3C2-4243-B13D-0D81D2A111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3584" y="1538759"/>
            <a:ext cx="9436828" cy="18902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PE" sz="4000" spc="0" dirty="0"/>
              <a:t>TEMA 2:</a:t>
            </a:r>
            <a:r>
              <a:rPr lang="en-US" sz="4000" spc="0" dirty="0"/>
              <a:t> </a:t>
            </a:r>
          </a:p>
          <a:p>
            <a:pPr>
              <a:lnSpc>
                <a:spcPct val="100000"/>
              </a:lnSpc>
            </a:pPr>
            <a:r>
              <a:rPr lang="es-PE" sz="4000" spc="0" dirty="0"/>
              <a:t>Tipos de pensamiento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79F80E9-C8D2-8B42-B481-B910D99A780C}"/>
              </a:ext>
            </a:extLst>
          </p:cNvPr>
          <p:cNvSpPr/>
          <p:nvPr/>
        </p:nvSpPr>
        <p:spPr>
          <a:xfrm>
            <a:off x="853584" y="4340670"/>
            <a:ext cx="8561879" cy="2308324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en-US" b="1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SUBTEMAS: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Pensamiento divergente.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Pensamiento convergente.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Pensamiento analítico.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Pensamiento Holístico.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Pensamiento Conceptual.</a:t>
            </a:r>
          </a:p>
        </p:txBody>
      </p:sp>
    </p:spTree>
    <p:extLst>
      <p:ext uri="{BB962C8B-B14F-4D97-AF65-F5344CB8AC3E}">
        <p14:creationId xmlns:p14="http://schemas.microsoft.com/office/powerpoint/2010/main" val="1026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808718" y="2345433"/>
            <a:ext cx="486525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20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Pensamiento Divergente</a:t>
            </a:r>
            <a:endParaRPr lang="es-ES" sz="20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s-ES" sz="20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PE" sz="20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encontrar ideas originales hay que darle un enfoque distinto al problema.</a:t>
            </a:r>
          </a:p>
          <a:p>
            <a:pPr algn="just"/>
            <a:endParaRPr lang="es-PE" sz="20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PE" sz="20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Búsqueda de ideas alternativas, esquivar los protocolos del pensamiento habitual.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1CD466B5-8592-4793-A43D-F833C35CEB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87179"/>
            <a:ext cx="8976634" cy="477331"/>
          </a:xfrm>
        </p:spPr>
        <p:txBody>
          <a:bodyPr>
            <a:normAutofit/>
          </a:bodyPr>
          <a:lstStyle/>
          <a:p>
            <a:r>
              <a:rPr lang="es-419" dirty="0"/>
              <a:t>Tipos de Pensamiento	</a:t>
            </a:r>
          </a:p>
        </p:txBody>
      </p:sp>
      <p:sp>
        <p:nvSpPr>
          <p:cNvPr id="14" name="Marcador de texto 14">
            <a:extLst>
              <a:ext uri="{FF2B5EF4-FFF2-40B4-BE49-F238E27FC236}">
                <a16:creationId xmlns:a16="http://schemas.microsoft.com/office/drawing/2014/main" id="{137DDD41-A2EC-4AFF-823A-F90B0B1C000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53969" y="356272"/>
            <a:ext cx="3751020" cy="289662"/>
          </a:xfrm>
        </p:spPr>
        <p:txBody>
          <a:bodyPr/>
          <a:lstStyle/>
          <a:p>
            <a:r>
              <a:rPr lang="es-419" dirty="0"/>
              <a:t>Pensamiento Creativo para la Innovación</a:t>
            </a:r>
          </a:p>
        </p:txBody>
      </p:sp>
      <p:pic>
        <p:nvPicPr>
          <p:cNvPr id="1026" name="Picture 2" descr="El pensamiento convergente y divergente">
            <a:extLst>
              <a:ext uri="{FF2B5EF4-FFF2-40B4-BE49-F238E27FC236}">
                <a16:creationId xmlns:a16="http://schemas.microsoft.com/office/drawing/2014/main" id="{FE1CADC6-AE5E-4B34-8565-1590EB0AB0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693356" y="973015"/>
            <a:ext cx="4291688" cy="4911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4136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6306841" y="2496017"/>
            <a:ext cx="486525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20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Pensamiento Convergente</a:t>
            </a:r>
            <a:endParaRPr lang="es-ES" sz="20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s-ES" sz="20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PE" sz="20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Consiste en volver a centrarse en el problema creativo para evaluar las ideas que se han generado a través del pensamiento divergente.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1CD466B5-8592-4793-A43D-F833C35CEB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87179"/>
            <a:ext cx="8976634" cy="477331"/>
          </a:xfrm>
        </p:spPr>
        <p:txBody>
          <a:bodyPr>
            <a:normAutofit/>
          </a:bodyPr>
          <a:lstStyle/>
          <a:p>
            <a:r>
              <a:rPr lang="es-419" dirty="0"/>
              <a:t>Tipos de Pensamiento	</a:t>
            </a:r>
          </a:p>
        </p:txBody>
      </p:sp>
      <p:sp>
        <p:nvSpPr>
          <p:cNvPr id="14" name="Marcador de texto 14">
            <a:extLst>
              <a:ext uri="{FF2B5EF4-FFF2-40B4-BE49-F238E27FC236}">
                <a16:creationId xmlns:a16="http://schemas.microsoft.com/office/drawing/2014/main" id="{137DDD41-A2EC-4AFF-823A-F90B0B1C000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53969" y="356272"/>
            <a:ext cx="3751020" cy="289662"/>
          </a:xfrm>
        </p:spPr>
        <p:txBody>
          <a:bodyPr/>
          <a:lstStyle/>
          <a:p>
            <a:r>
              <a:rPr lang="es-419" dirty="0"/>
              <a:t>Pensamiento Creativo para la Innovación</a:t>
            </a:r>
          </a:p>
        </p:txBody>
      </p:sp>
      <p:pic>
        <p:nvPicPr>
          <p:cNvPr id="5" name="Picture 2" descr="El pensamiento convergente y divergente">
            <a:extLst>
              <a:ext uri="{FF2B5EF4-FFF2-40B4-BE49-F238E27FC236}">
                <a16:creationId xmlns:a16="http://schemas.microsoft.com/office/drawing/2014/main" id="{F8BDDBB5-8088-4094-9BB7-8926EE32F0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925602" y="1652953"/>
            <a:ext cx="4291688" cy="4911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5286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a 17">
            <a:extLst>
              <a:ext uri="{FF2B5EF4-FFF2-40B4-BE49-F238E27FC236}">
                <a16:creationId xmlns:a16="http://schemas.microsoft.com/office/drawing/2014/main" id="{88A6250C-3795-4D20-865F-C4E9742BBD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088726"/>
              </p:ext>
            </p:extLst>
          </p:nvPr>
        </p:nvGraphicFramePr>
        <p:xfrm>
          <a:off x="1205552" y="4009650"/>
          <a:ext cx="9780896" cy="2684566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4890448">
                  <a:extLst>
                    <a:ext uri="{9D8B030D-6E8A-4147-A177-3AD203B41FA5}">
                      <a16:colId xmlns:a16="http://schemas.microsoft.com/office/drawing/2014/main" val="1054003280"/>
                    </a:ext>
                  </a:extLst>
                </a:gridCol>
                <a:gridCol w="4890448">
                  <a:extLst>
                    <a:ext uri="{9D8B030D-6E8A-4147-A177-3AD203B41FA5}">
                      <a16:colId xmlns:a16="http://schemas.microsoft.com/office/drawing/2014/main" val="3987912861"/>
                    </a:ext>
                  </a:extLst>
                </a:gridCol>
              </a:tblGrid>
              <a:tr h="351683">
                <a:tc>
                  <a:txBody>
                    <a:bodyPr/>
                    <a:lstStyle/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s-419" sz="1600" dirty="0">
                          <a:solidFill>
                            <a:srgbClr val="00B050"/>
                          </a:solidFill>
                        </a:rPr>
                        <a:t>Pensamiento creativo, diferente y provocativo</a:t>
                      </a:r>
                      <a:endParaRPr lang="es-419" sz="1600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61963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s-PE" sz="1600" dirty="0">
                          <a:solidFill>
                            <a:srgbClr val="404040"/>
                          </a:solidFill>
                        </a:rPr>
                        <a:t>Pensamiento analítico, lógico y racional</a:t>
                      </a:r>
                      <a:endParaRPr lang="es-PE" sz="1600" dirty="0">
                        <a:solidFill>
                          <a:srgbClr val="40404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8312314"/>
                  </a:ext>
                </a:extLst>
              </a:tr>
              <a:tr h="549203">
                <a:tc>
                  <a:txBody>
                    <a:bodyPr/>
                    <a:lstStyle/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s-419" sz="1600" dirty="0">
                          <a:solidFill>
                            <a:srgbClr val="00B050"/>
                          </a:solidFill>
                        </a:rPr>
                        <a:t>Efectúa saltos en la búsqueda de ideas. Alternativas diferentes de resolver un problema.</a:t>
                      </a:r>
                      <a:endParaRPr lang="es-419" sz="1600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61963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s-PE" sz="1600" dirty="0">
                          <a:solidFill>
                            <a:srgbClr val="404040"/>
                          </a:solidFill>
                        </a:rPr>
                        <a:t>Basa su búsqueda en la secuencia de ideas. Delante y atrás. Alto y bajo</a:t>
                      </a:r>
                      <a:endParaRPr lang="es-PE" sz="1600" dirty="0">
                        <a:solidFill>
                          <a:srgbClr val="40404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204695"/>
                  </a:ext>
                </a:extLst>
              </a:tr>
              <a:tr h="351683">
                <a:tc>
                  <a:txBody>
                    <a:bodyPr/>
                    <a:lstStyle/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s-419" sz="1600" dirty="0">
                          <a:solidFill>
                            <a:srgbClr val="00B050"/>
                          </a:solidFill>
                        </a:rPr>
                        <a:t>Cavar otro hoyo en otra parte</a:t>
                      </a:r>
                      <a:endParaRPr lang="es-419" sz="1600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61963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s-PE" sz="1600" dirty="0">
                          <a:solidFill>
                            <a:srgbClr val="404040"/>
                          </a:solidFill>
                        </a:rPr>
                        <a:t>Consiste en cavar mas hondo en el mismo hoyo</a:t>
                      </a:r>
                      <a:endParaRPr lang="es-PE" sz="1600" dirty="0">
                        <a:solidFill>
                          <a:srgbClr val="40404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2610298"/>
                  </a:ext>
                </a:extLst>
              </a:tr>
              <a:tr h="549203">
                <a:tc>
                  <a:txBody>
                    <a:bodyPr/>
                    <a:lstStyle/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s-419" sz="1600" dirty="0">
                          <a:solidFill>
                            <a:srgbClr val="00B050"/>
                          </a:solidFill>
                        </a:rPr>
                        <a:t>Se mueve para crear una dirección en la que moverse.</a:t>
                      </a:r>
                      <a:endParaRPr lang="es-419" sz="1600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61963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s-PE" sz="1600" dirty="0">
                          <a:solidFill>
                            <a:srgbClr val="404040"/>
                          </a:solidFill>
                        </a:rPr>
                        <a:t>Se mueve solamente si tiene una dirección en la que moverse</a:t>
                      </a:r>
                      <a:endParaRPr lang="es-PE" sz="1600" dirty="0">
                        <a:solidFill>
                          <a:srgbClr val="40404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2849977"/>
                  </a:ext>
                </a:extLst>
              </a:tr>
              <a:tr h="780447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419" sz="1600" dirty="0">
                          <a:solidFill>
                            <a:srgbClr val="00B050"/>
                          </a:solidFill>
                        </a:rPr>
                        <a:t>No rechaza las sendas que existan. Por numerosas o absurdas que parezcan.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s-419" sz="1600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0850" indent="-285750">
                        <a:buFont typeface="Arial" panose="020B0604020202020204" pitchFamily="34" charset="0"/>
                        <a:buChar char="•"/>
                      </a:pPr>
                      <a:r>
                        <a:rPr lang="es-PE" sz="1600" dirty="0">
                          <a:solidFill>
                            <a:srgbClr val="404040"/>
                          </a:solidFill>
                        </a:rPr>
                        <a:t>Usa la negación para descartar otras posibilidades. Se centra en una sola senda</a:t>
                      </a:r>
                      <a:endParaRPr lang="es-419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736605"/>
                  </a:ext>
                </a:extLst>
              </a:tr>
            </a:tbl>
          </a:graphicData>
        </a:graphic>
      </p:graphicFrame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570A3445-584B-47D6-AFC3-2FD11E8C5A2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87179"/>
            <a:ext cx="8976634" cy="477331"/>
          </a:xfrm>
        </p:spPr>
        <p:txBody>
          <a:bodyPr>
            <a:normAutofit/>
          </a:bodyPr>
          <a:lstStyle/>
          <a:p>
            <a:r>
              <a:rPr lang="es-419" dirty="0"/>
              <a:t>Diferencias entre pensamientos</a:t>
            </a:r>
          </a:p>
        </p:txBody>
      </p:sp>
      <p:sp>
        <p:nvSpPr>
          <p:cNvPr id="14" name="Marcador de texto 14">
            <a:extLst>
              <a:ext uri="{FF2B5EF4-FFF2-40B4-BE49-F238E27FC236}">
                <a16:creationId xmlns:a16="http://schemas.microsoft.com/office/drawing/2014/main" id="{9DCD4A42-45B8-4BD2-A0F1-CF87CFA3221A}"/>
              </a:ext>
            </a:extLst>
          </p:cNvPr>
          <p:cNvSpPr txBox="1">
            <a:spLocks/>
          </p:cNvSpPr>
          <p:nvPr/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+mj-lt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+mj-lt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+mj-lt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+mj-lt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419"/>
              <a:t>Pensamiento Creativo para la Innovación</a:t>
            </a:r>
            <a:endParaRPr lang="es-419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FC0FD84-7717-4A5B-B7F3-3035685DB974}"/>
              </a:ext>
            </a:extLst>
          </p:cNvPr>
          <p:cNvSpPr txBox="1"/>
          <p:nvPr/>
        </p:nvSpPr>
        <p:spPr>
          <a:xfrm>
            <a:off x="2199220" y="2710129"/>
            <a:ext cx="2499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b="1" dirty="0">
                <a:solidFill>
                  <a:srgbClr val="00B050"/>
                </a:solidFill>
              </a:rPr>
              <a:t>Pensamiento divergente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9CCFC5B-7E29-45E1-9252-402DF7D2B5AA}"/>
              </a:ext>
            </a:extLst>
          </p:cNvPr>
          <p:cNvSpPr txBox="1"/>
          <p:nvPr/>
        </p:nvSpPr>
        <p:spPr>
          <a:xfrm>
            <a:off x="6937083" y="2821238"/>
            <a:ext cx="2685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b="1" dirty="0"/>
              <a:t>Pensamiento Convergente</a:t>
            </a:r>
          </a:p>
        </p:txBody>
      </p:sp>
      <p:sp>
        <p:nvSpPr>
          <p:cNvPr id="6" name="Forma libre: forma 5">
            <a:extLst>
              <a:ext uri="{FF2B5EF4-FFF2-40B4-BE49-F238E27FC236}">
                <a16:creationId xmlns:a16="http://schemas.microsoft.com/office/drawing/2014/main" id="{DF968C83-80FD-4A4E-AF0C-FB6426E1FD8F}"/>
              </a:ext>
            </a:extLst>
          </p:cNvPr>
          <p:cNvSpPr/>
          <p:nvPr/>
        </p:nvSpPr>
        <p:spPr>
          <a:xfrm>
            <a:off x="1719619" y="2187514"/>
            <a:ext cx="2826753" cy="530645"/>
          </a:xfrm>
          <a:custGeom>
            <a:avLst/>
            <a:gdLst>
              <a:gd name="connsiteX0" fmla="*/ 0 w 3985846"/>
              <a:gd name="connsiteY0" fmla="*/ 1923610 h 1923610"/>
              <a:gd name="connsiteX1" fmla="*/ 175846 w 3985846"/>
              <a:gd name="connsiteY1" fmla="*/ 1771210 h 1923610"/>
              <a:gd name="connsiteX2" fmla="*/ 304800 w 3985846"/>
              <a:gd name="connsiteY2" fmla="*/ 1642256 h 1923610"/>
              <a:gd name="connsiteX3" fmla="*/ 762000 w 3985846"/>
              <a:gd name="connsiteY3" fmla="*/ 1302287 h 1923610"/>
              <a:gd name="connsiteX4" fmla="*/ 1242646 w 3985846"/>
              <a:gd name="connsiteY4" fmla="*/ 1091271 h 1923610"/>
              <a:gd name="connsiteX5" fmla="*/ 1629508 w 3985846"/>
              <a:gd name="connsiteY5" fmla="*/ 891979 h 1923610"/>
              <a:gd name="connsiteX6" fmla="*/ 2426677 w 3985846"/>
              <a:gd name="connsiteY6" fmla="*/ 434779 h 1923610"/>
              <a:gd name="connsiteX7" fmla="*/ 3130062 w 3985846"/>
              <a:gd name="connsiteY7" fmla="*/ 153425 h 1923610"/>
              <a:gd name="connsiteX8" fmla="*/ 3341077 w 3985846"/>
              <a:gd name="connsiteY8" fmla="*/ 71364 h 1923610"/>
              <a:gd name="connsiteX9" fmla="*/ 3552093 w 3985846"/>
              <a:gd name="connsiteY9" fmla="*/ 36195 h 1923610"/>
              <a:gd name="connsiteX10" fmla="*/ 3833446 w 3985846"/>
              <a:gd name="connsiteY10" fmla="*/ 1025 h 1923610"/>
              <a:gd name="connsiteX11" fmla="*/ 3985846 w 3985846"/>
              <a:gd name="connsiteY11" fmla="*/ 1025 h 1923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985846" h="1923610">
                <a:moveTo>
                  <a:pt x="0" y="1923610"/>
                </a:moveTo>
                <a:cubicBezTo>
                  <a:pt x="77451" y="1861651"/>
                  <a:pt x="86699" y="1856112"/>
                  <a:pt x="175846" y="1771210"/>
                </a:cubicBezTo>
                <a:cubicBezTo>
                  <a:pt x="219866" y="1729286"/>
                  <a:pt x="258960" y="1682181"/>
                  <a:pt x="304800" y="1642256"/>
                </a:cubicBezTo>
                <a:cubicBezTo>
                  <a:pt x="448051" y="1517489"/>
                  <a:pt x="601787" y="1404241"/>
                  <a:pt x="762000" y="1302287"/>
                </a:cubicBezTo>
                <a:cubicBezTo>
                  <a:pt x="1022466" y="1136535"/>
                  <a:pt x="869435" y="1259216"/>
                  <a:pt x="1242646" y="1091271"/>
                </a:cubicBezTo>
                <a:cubicBezTo>
                  <a:pt x="1374929" y="1031744"/>
                  <a:pt x="1502644" y="962319"/>
                  <a:pt x="1629508" y="891979"/>
                </a:cubicBezTo>
                <a:cubicBezTo>
                  <a:pt x="1897409" y="743440"/>
                  <a:pt x="2144111" y="553062"/>
                  <a:pt x="2426677" y="434779"/>
                </a:cubicBezTo>
                <a:cubicBezTo>
                  <a:pt x="3371721" y="39181"/>
                  <a:pt x="2613597" y="345255"/>
                  <a:pt x="3130062" y="153425"/>
                </a:cubicBezTo>
                <a:cubicBezTo>
                  <a:pt x="3200809" y="127147"/>
                  <a:pt x="3268360" y="91563"/>
                  <a:pt x="3341077" y="71364"/>
                </a:cubicBezTo>
                <a:cubicBezTo>
                  <a:pt x="3409784" y="52279"/>
                  <a:pt x="3481589" y="46878"/>
                  <a:pt x="3552093" y="36195"/>
                </a:cubicBezTo>
                <a:cubicBezTo>
                  <a:pt x="3556916" y="35464"/>
                  <a:pt x="3792494" y="2886"/>
                  <a:pt x="3833446" y="1025"/>
                </a:cubicBezTo>
                <a:cubicBezTo>
                  <a:pt x="3884194" y="-1282"/>
                  <a:pt x="3935046" y="1025"/>
                  <a:pt x="3985846" y="1025"/>
                </a:cubicBezTo>
              </a:path>
            </a:pathLst>
          </a:custGeom>
          <a:noFill/>
          <a:ln w="7620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15" name="Forma libre: forma 14">
            <a:extLst>
              <a:ext uri="{FF2B5EF4-FFF2-40B4-BE49-F238E27FC236}">
                <a16:creationId xmlns:a16="http://schemas.microsoft.com/office/drawing/2014/main" id="{4F7CE8EB-750F-40FF-A192-D0739C00A58A}"/>
              </a:ext>
            </a:extLst>
          </p:cNvPr>
          <p:cNvSpPr/>
          <p:nvPr/>
        </p:nvSpPr>
        <p:spPr>
          <a:xfrm flipV="1">
            <a:off x="1729850" y="3070737"/>
            <a:ext cx="2773671" cy="686243"/>
          </a:xfrm>
          <a:custGeom>
            <a:avLst/>
            <a:gdLst>
              <a:gd name="connsiteX0" fmla="*/ 0 w 3985846"/>
              <a:gd name="connsiteY0" fmla="*/ 1923610 h 1923610"/>
              <a:gd name="connsiteX1" fmla="*/ 175846 w 3985846"/>
              <a:gd name="connsiteY1" fmla="*/ 1771210 h 1923610"/>
              <a:gd name="connsiteX2" fmla="*/ 304800 w 3985846"/>
              <a:gd name="connsiteY2" fmla="*/ 1642256 h 1923610"/>
              <a:gd name="connsiteX3" fmla="*/ 762000 w 3985846"/>
              <a:gd name="connsiteY3" fmla="*/ 1302287 h 1923610"/>
              <a:gd name="connsiteX4" fmla="*/ 1242646 w 3985846"/>
              <a:gd name="connsiteY4" fmla="*/ 1091271 h 1923610"/>
              <a:gd name="connsiteX5" fmla="*/ 1629508 w 3985846"/>
              <a:gd name="connsiteY5" fmla="*/ 891979 h 1923610"/>
              <a:gd name="connsiteX6" fmla="*/ 2426677 w 3985846"/>
              <a:gd name="connsiteY6" fmla="*/ 434779 h 1923610"/>
              <a:gd name="connsiteX7" fmla="*/ 3130062 w 3985846"/>
              <a:gd name="connsiteY7" fmla="*/ 153425 h 1923610"/>
              <a:gd name="connsiteX8" fmla="*/ 3341077 w 3985846"/>
              <a:gd name="connsiteY8" fmla="*/ 71364 h 1923610"/>
              <a:gd name="connsiteX9" fmla="*/ 3552093 w 3985846"/>
              <a:gd name="connsiteY9" fmla="*/ 36195 h 1923610"/>
              <a:gd name="connsiteX10" fmla="*/ 3833446 w 3985846"/>
              <a:gd name="connsiteY10" fmla="*/ 1025 h 1923610"/>
              <a:gd name="connsiteX11" fmla="*/ 3985846 w 3985846"/>
              <a:gd name="connsiteY11" fmla="*/ 1025 h 1923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985846" h="1923610">
                <a:moveTo>
                  <a:pt x="0" y="1923610"/>
                </a:moveTo>
                <a:cubicBezTo>
                  <a:pt x="77451" y="1861651"/>
                  <a:pt x="86699" y="1856112"/>
                  <a:pt x="175846" y="1771210"/>
                </a:cubicBezTo>
                <a:cubicBezTo>
                  <a:pt x="219866" y="1729286"/>
                  <a:pt x="258960" y="1682181"/>
                  <a:pt x="304800" y="1642256"/>
                </a:cubicBezTo>
                <a:cubicBezTo>
                  <a:pt x="448051" y="1517489"/>
                  <a:pt x="601787" y="1404241"/>
                  <a:pt x="762000" y="1302287"/>
                </a:cubicBezTo>
                <a:cubicBezTo>
                  <a:pt x="1022466" y="1136535"/>
                  <a:pt x="869435" y="1259216"/>
                  <a:pt x="1242646" y="1091271"/>
                </a:cubicBezTo>
                <a:cubicBezTo>
                  <a:pt x="1374929" y="1031744"/>
                  <a:pt x="1502644" y="962319"/>
                  <a:pt x="1629508" y="891979"/>
                </a:cubicBezTo>
                <a:cubicBezTo>
                  <a:pt x="1897409" y="743440"/>
                  <a:pt x="2144111" y="553062"/>
                  <a:pt x="2426677" y="434779"/>
                </a:cubicBezTo>
                <a:cubicBezTo>
                  <a:pt x="3371721" y="39181"/>
                  <a:pt x="2613597" y="345255"/>
                  <a:pt x="3130062" y="153425"/>
                </a:cubicBezTo>
                <a:cubicBezTo>
                  <a:pt x="3200809" y="127147"/>
                  <a:pt x="3268360" y="91563"/>
                  <a:pt x="3341077" y="71364"/>
                </a:cubicBezTo>
                <a:cubicBezTo>
                  <a:pt x="3409784" y="52279"/>
                  <a:pt x="3481589" y="46878"/>
                  <a:pt x="3552093" y="36195"/>
                </a:cubicBezTo>
                <a:cubicBezTo>
                  <a:pt x="3556916" y="35464"/>
                  <a:pt x="3792494" y="2886"/>
                  <a:pt x="3833446" y="1025"/>
                </a:cubicBezTo>
                <a:cubicBezTo>
                  <a:pt x="3884194" y="-1282"/>
                  <a:pt x="3935046" y="1025"/>
                  <a:pt x="3985846" y="1025"/>
                </a:cubicBezTo>
              </a:path>
            </a:pathLst>
          </a:custGeom>
          <a:noFill/>
          <a:ln w="7620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16" name="Forma libre: forma 15">
            <a:extLst>
              <a:ext uri="{FF2B5EF4-FFF2-40B4-BE49-F238E27FC236}">
                <a16:creationId xmlns:a16="http://schemas.microsoft.com/office/drawing/2014/main" id="{8CA73A59-D06C-49C7-898A-730E5685E413}"/>
              </a:ext>
            </a:extLst>
          </p:cNvPr>
          <p:cNvSpPr/>
          <p:nvPr/>
        </p:nvSpPr>
        <p:spPr>
          <a:xfrm flipH="1">
            <a:off x="7113707" y="2251905"/>
            <a:ext cx="2999284" cy="530645"/>
          </a:xfrm>
          <a:custGeom>
            <a:avLst/>
            <a:gdLst>
              <a:gd name="connsiteX0" fmla="*/ 0 w 3985846"/>
              <a:gd name="connsiteY0" fmla="*/ 1923610 h 1923610"/>
              <a:gd name="connsiteX1" fmla="*/ 175846 w 3985846"/>
              <a:gd name="connsiteY1" fmla="*/ 1771210 h 1923610"/>
              <a:gd name="connsiteX2" fmla="*/ 304800 w 3985846"/>
              <a:gd name="connsiteY2" fmla="*/ 1642256 h 1923610"/>
              <a:gd name="connsiteX3" fmla="*/ 762000 w 3985846"/>
              <a:gd name="connsiteY3" fmla="*/ 1302287 h 1923610"/>
              <a:gd name="connsiteX4" fmla="*/ 1242646 w 3985846"/>
              <a:gd name="connsiteY4" fmla="*/ 1091271 h 1923610"/>
              <a:gd name="connsiteX5" fmla="*/ 1629508 w 3985846"/>
              <a:gd name="connsiteY5" fmla="*/ 891979 h 1923610"/>
              <a:gd name="connsiteX6" fmla="*/ 2426677 w 3985846"/>
              <a:gd name="connsiteY6" fmla="*/ 434779 h 1923610"/>
              <a:gd name="connsiteX7" fmla="*/ 3130062 w 3985846"/>
              <a:gd name="connsiteY7" fmla="*/ 153425 h 1923610"/>
              <a:gd name="connsiteX8" fmla="*/ 3341077 w 3985846"/>
              <a:gd name="connsiteY8" fmla="*/ 71364 h 1923610"/>
              <a:gd name="connsiteX9" fmla="*/ 3552093 w 3985846"/>
              <a:gd name="connsiteY9" fmla="*/ 36195 h 1923610"/>
              <a:gd name="connsiteX10" fmla="*/ 3833446 w 3985846"/>
              <a:gd name="connsiteY10" fmla="*/ 1025 h 1923610"/>
              <a:gd name="connsiteX11" fmla="*/ 3985846 w 3985846"/>
              <a:gd name="connsiteY11" fmla="*/ 1025 h 1923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985846" h="1923610">
                <a:moveTo>
                  <a:pt x="0" y="1923610"/>
                </a:moveTo>
                <a:cubicBezTo>
                  <a:pt x="77451" y="1861651"/>
                  <a:pt x="86699" y="1856112"/>
                  <a:pt x="175846" y="1771210"/>
                </a:cubicBezTo>
                <a:cubicBezTo>
                  <a:pt x="219866" y="1729286"/>
                  <a:pt x="258960" y="1682181"/>
                  <a:pt x="304800" y="1642256"/>
                </a:cubicBezTo>
                <a:cubicBezTo>
                  <a:pt x="448051" y="1517489"/>
                  <a:pt x="601787" y="1404241"/>
                  <a:pt x="762000" y="1302287"/>
                </a:cubicBezTo>
                <a:cubicBezTo>
                  <a:pt x="1022466" y="1136535"/>
                  <a:pt x="869435" y="1259216"/>
                  <a:pt x="1242646" y="1091271"/>
                </a:cubicBezTo>
                <a:cubicBezTo>
                  <a:pt x="1374929" y="1031744"/>
                  <a:pt x="1502644" y="962319"/>
                  <a:pt x="1629508" y="891979"/>
                </a:cubicBezTo>
                <a:cubicBezTo>
                  <a:pt x="1897409" y="743440"/>
                  <a:pt x="2144111" y="553062"/>
                  <a:pt x="2426677" y="434779"/>
                </a:cubicBezTo>
                <a:cubicBezTo>
                  <a:pt x="3371721" y="39181"/>
                  <a:pt x="2613597" y="345255"/>
                  <a:pt x="3130062" y="153425"/>
                </a:cubicBezTo>
                <a:cubicBezTo>
                  <a:pt x="3200809" y="127147"/>
                  <a:pt x="3268360" y="91563"/>
                  <a:pt x="3341077" y="71364"/>
                </a:cubicBezTo>
                <a:cubicBezTo>
                  <a:pt x="3409784" y="52279"/>
                  <a:pt x="3481589" y="46878"/>
                  <a:pt x="3552093" y="36195"/>
                </a:cubicBezTo>
                <a:cubicBezTo>
                  <a:pt x="3556916" y="35464"/>
                  <a:pt x="3792494" y="2886"/>
                  <a:pt x="3833446" y="1025"/>
                </a:cubicBezTo>
                <a:cubicBezTo>
                  <a:pt x="3884194" y="-1282"/>
                  <a:pt x="3935046" y="1025"/>
                  <a:pt x="3985846" y="1025"/>
                </a:cubicBezTo>
              </a:path>
            </a:pathLst>
          </a:custGeom>
          <a:noFill/>
          <a:ln w="762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17" name="Forma libre: forma 16">
            <a:extLst>
              <a:ext uri="{FF2B5EF4-FFF2-40B4-BE49-F238E27FC236}">
                <a16:creationId xmlns:a16="http://schemas.microsoft.com/office/drawing/2014/main" id="{5735B4C2-2914-4963-8758-91CC822F5A54}"/>
              </a:ext>
            </a:extLst>
          </p:cNvPr>
          <p:cNvSpPr/>
          <p:nvPr/>
        </p:nvSpPr>
        <p:spPr>
          <a:xfrm flipH="1" flipV="1">
            <a:off x="7138409" y="3176071"/>
            <a:ext cx="2942962" cy="686243"/>
          </a:xfrm>
          <a:custGeom>
            <a:avLst/>
            <a:gdLst>
              <a:gd name="connsiteX0" fmla="*/ 0 w 3985846"/>
              <a:gd name="connsiteY0" fmla="*/ 1923610 h 1923610"/>
              <a:gd name="connsiteX1" fmla="*/ 175846 w 3985846"/>
              <a:gd name="connsiteY1" fmla="*/ 1771210 h 1923610"/>
              <a:gd name="connsiteX2" fmla="*/ 304800 w 3985846"/>
              <a:gd name="connsiteY2" fmla="*/ 1642256 h 1923610"/>
              <a:gd name="connsiteX3" fmla="*/ 762000 w 3985846"/>
              <a:gd name="connsiteY3" fmla="*/ 1302287 h 1923610"/>
              <a:gd name="connsiteX4" fmla="*/ 1242646 w 3985846"/>
              <a:gd name="connsiteY4" fmla="*/ 1091271 h 1923610"/>
              <a:gd name="connsiteX5" fmla="*/ 1629508 w 3985846"/>
              <a:gd name="connsiteY5" fmla="*/ 891979 h 1923610"/>
              <a:gd name="connsiteX6" fmla="*/ 2426677 w 3985846"/>
              <a:gd name="connsiteY6" fmla="*/ 434779 h 1923610"/>
              <a:gd name="connsiteX7" fmla="*/ 3130062 w 3985846"/>
              <a:gd name="connsiteY7" fmla="*/ 153425 h 1923610"/>
              <a:gd name="connsiteX8" fmla="*/ 3341077 w 3985846"/>
              <a:gd name="connsiteY8" fmla="*/ 71364 h 1923610"/>
              <a:gd name="connsiteX9" fmla="*/ 3552093 w 3985846"/>
              <a:gd name="connsiteY9" fmla="*/ 36195 h 1923610"/>
              <a:gd name="connsiteX10" fmla="*/ 3833446 w 3985846"/>
              <a:gd name="connsiteY10" fmla="*/ 1025 h 1923610"/>
              <a:gd name="connsiteX11" fmla="*/ 3985846 w 3985846"/>
              <a:gd name="connsiteY11" fmla="*/ 1025 h 1923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985846" h="1923610">
                <a:moveTo>
                  <a:pt x="0" y="1923610"/>
                </a:moveTo>
                <a:cubicBezTo>
                  <a:pt x="77451" y="1861651"/>
                  <a:pt x="86699" y="1856112"/>
                  <a:pt x="175846" y="1771210"/>
                </a:cubicBezTo>
                <a:cubicBezTo>
                  <a:pt x="219866" y="1729286"/>
                  <a:pt x="258960" y="1682181"/>
                  <a:pt x="304800" y="1642256"/>
                </a:cubicBezTo>
                <a:cubicBezTo>
                  <a:pt x="448051" y="1517489"/>
                  <a:pt x="601787" y="1404241"/>
                  <a:pt x="762000" y="1302287"/>
                </a:cubicBezTo>
                <a:cubicBezTo>
                  <a:pt x="1022466" y="1136535"/>
                  <a:pt x="869435" y="1259216"/>
                  <a:pt x="1242646" y="1091271"/>
                </a:cubicBezTo>
                <a:cubicBezTo>
                  <a:pt x="1374929" y="1031744"/>
                  <a:pt x="1502644" y="962319"/>
                  <a:pt x="1629508" y="891979"/>
                </a:cubicBezTo>
                <a:cubicBezTo>
                  <a:pt x="1897409" y="743440"/>
                  <a:pt x="2144111" y="553062"/>
                  <a:pt x="2426677" y="434779"/>
                </a:cubicBezTo>
                <a:cubicBezTo>
                  <a:pt x="3371721" y="39181"/>
                  <a:pt x="2613597" y="345255"/>
                  <a:pt x="3130062" y="153425"/>
                </a:cubicBezTo>
                <a:cubicBezTo>
                  <a:pt x="3200809" y="127147"/>
                  <a:pt x="3268360" y="91563"/>
                  <a:pt x="3341077" y="71364"/>
                </a:cubicBezTo>
                <a:cubicBezTo>
                  <a:pt x="3409784" y="52279"/>
                  <a:pt x="3481589" y="46878"/>
                  <a:pt x="3552093" y="36195"/>
                </a:cubicBezTo>
                <a:cubicBezTo>
                  <a:pt x="3556916" y="35464"/>
                  <a:pt x="3792494" y="2886"/>
                  <a:pt x="3833446" y="1025"/>
                </a:cubicBezTo>
                <a:cubicBezTo>
                  <a:pt x="3884194" y="-1282"/>
                  <a:pt x="3935046" y="1025"/>
                  <a:pt x="3985846" y="1025"/>
                </a:cubicBezTo>
              </a:path>
            </a:pathLst>
          </a:custGeom>
          <a:noFill/>
          <a:ln w="762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5344FB0C-C608-4FC1-B654-526100B378A3}"/>
              </a:ext>
            </a:extLst>
          </p:cNvPr>
          <p:cNvCxnSpPr/>
          <p:nvPr/>
        </p:nvCxnSpPr>
        <p:spPr>
          <a:xfrm>
            <a:off x="6095998" y="2110153"/>
            <a:ext cx="0" cy="3974123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8743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76F0A318-5DEA-4B5E-ABF3-8E8F8483920B}"/>
              </a:ext>
            </a:extLst>
          </p:cNvPr>
          <p:cNvSpPr/>
          <p:nvPr/>
        </p:nvSpPr>
        <p:spPr>
          <a:xfrm rot="420640">
            <a:off x="6196082" y="1746913"/>
            <a:ext cx="4954137" cy="431269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6FEF4649-5CCA-4B08-9DC2-D0B7F215C7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419" sz="3200" b="1" dirty="0">
                <a:latin typeface="Arial"/>
                <a:cs typeface="Arial"/>
              </a:rPr>
              <a:t>Pensamiento sistémico</a:t>
            </a:r>
            <a:endParaRPr lang="es-419" sz="3200" dirty="0">
              <a:latin typeface="Arial"/>
              <a:cs typeface="Arial"/>
            </a:endParaRP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A9B841C9-E0A8-484D-971D-FB4578B47A9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148" y="1782306"/>
            <a:ext cx="4898127" cy="4229592"/>
          </a:xfrm>
        </p:spPr>
        <p:txBody>
          <a:bodyPr anchor="ctr"/>
          <a:lstStyle/>
          <a:p>
            <a:pPr algn="just"/>
            <a:r>
              <a:rPr lang="es-PE" dirty="0"/>
              <a:t>El pensamiento sistémico es la actitud del ser humano, que se  basa en la </a:t>
            </a:r>
            <a:r>
              <a:rPr lang="es-PE" b="1" dirty="0">
                <a:solidFill>
                  <a:srgbClr val="6E00ED"/>
                </a:solidFill>
              </a:rPr>
              <a:t>PERCEPCIÓN DEL MUNDO REAL.</a:t>
            </a:r>
          </a:p>
          <a:p>
            <a:pPr algn="just"/>
            <a:endParaRPr lang="es-419" dirty="0"/>
          </a:p>
        </p:txBody>
      </p:sp>
      <p:pic>
        <p:nvPicPr>
          <p:cNvPr id="10" name="Marcador de posición de imagen 9">
            <a:extLst>
              <a:ext uri="{FF2B5EF4-FFF2-40B4-BE49-F238E27FC236}">
                <a16:creationId xmlns:a16="http://schemas.microsoft.com/office/drawing/2014/main" id="{5B66EC4F-FFDE-455F-9E78-EC525596AF3A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C3DEC21-9FA3-4FBD-BC1D-6AA57208E94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419" dirty="0"/>
              <a:t>Pensamiento Creativo para le innovación</a:t>
            </a:r>
          </a:p>
        </p:txBody>
      </p:sp>
    </p:spTree>
    <p:extLst>
      <p:ext uri="{BB962C8B-B14F-4D97-AF65-F5344CB8AC3E}">
        <p14:creationId xmlns:p14="http://schemas.microsoft.com/office/powerpoint/2010/main" val="3951831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2D5441AF-E1D7-4A0A-98E3-7F0387536838}"/>
              </a:ext>
            </a:extLst>
          </p:cNvPr>
          <p:cNvSpPr/>
          <p:nvPr/>
        </p:nvSpPr>
        <p:spPr>
          <a:xfrm rot="420640">
            <a:off x="6196082" y="1746913"/>
            <a:ext cx="4954137" cy="4312693"/>
          </a:xfrm>
          <a:prstGeom prst="rect">
            <a:avLst/>
          </a:prstGeom>
          <a:solidFill>
            <a:srgbClr val="CFC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6FEF4649-5CCA-4B08-9DC2-D0B7F215C7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419" sz="3200" b="1" dirty="0">
                <a:latin typeface="Arial"/>
                <a:cs typeface="Arial"/>
              </a:rPr>
              <a:t>Pensamiento Holístico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A9B841C9-E0A8-484D-971D-FB4578B47A9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148" y="1782306"/>
            <a:ext cx="4911774" cy="4229592"/>
          </a:xfrm>
        </p:spPr>
        <p:txBody>
          <a:bodyPr anchor="ctr"/>
          <a:lstStyle/>
          <a:p>
            <a:pPr algn="just"/>
            <a:r>
              <a:rPr lang="es-PE" dirty="0"/>
              <a:t>Cuando empleamos el término holístico referido al ser  humano, estamos queriendo hacer hincapié en todos los  </a:t>
            </a:r>
            <a:r>
              <a:rPr lang="es-PE" b="1" dirty="0">
                <a:solidFill>
                  <a:srgbClr val="6E00ED"/>
                </a:solidFill>
              </a:rPr>
              <a:t>ASPECTOS QUE FORMAN PARTE DE LA PERSONA.</a:t>
            </a:r>
          </a:p>
          <a:p>
            <a:pPr algn="just"/>
            <a:endParaRPr lang="es-419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C3DEC21-9FA3-4FBD-BC1D-6AA57208E94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419" dirty="0"/>
              <a:t>Pensamiento Creativo para le innovación</a:t>
            </a:r>
          </a:p>
        </p:txBody>
      </p:sp>
      <p:pic>
        <p:nvPicPr>
          <p:cNvPr id="5" name="Marcador de posición de imagen 4">
            <a:extLst>
              <a:ext uri="{FF2B5EF4-FFF2-40B4-BE49-F238E27FC236}">
                <a16:creationId xmlns:a16="http://schemas.microsoft.com/office/drawing/2014/main" id="{DE8C0817-0A5D-4B61-976E-059DFE4C397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21973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2D5441AF-E1D7-4A0A-98E3-7F0387536838}"/>
              </a:ext>
            </a:extLst>
          </p:cNvPr>
          <p:cNvSpPr/>
          <p:nvPr/>
        </p:nvSpPr>
        <p:spPr>
          <a:xfrm rot="420640">
            <a:off x="6196082" y="1746913"/>
            <a:ext cx="4954137" cy="4312693"/>
          </a:xfrm>
          <a:prstGeom prst="rect">
            <a:avLst/>
          </a:prstGeom>
          <a:solidFill>
            <a:srgbClr val="8515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6FEF4649-5CCA-4B08-9DC2-D0B7F215C7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419" sz="3200" b="1" dirty="0">
                <a:latin typeface="Arial"/>
                <a:cs typeface="Arial"/>
              </a:rPr>
              <a:t>Pensamiento conceptual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A9B841C9-E0A8-484D-971D-FB4578B47A9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148" y="1782306"/>
            <a:ext cx="4966365" cy="4229592"/>
          </a:xfrm>
        </p:spPr>
        <p:txBody>
          <a:bodyPr anchor="ctr"/>
          <a:lstStyle/>
          <a:p>
            <a:r>
              <a:rPr lang="es-PE" dirty="0"/>
              <a:t>Es comprender una situación o problema armando las partes a  fin de </a:t>
            </a:r>
            <a:r>
              <a:rPr lang="es-PE" b="1" dirty="0">
                <a:solidFill>
                  <a:srgbClr val="6E00ED"/>
                </a:solidFill>
              </a:rPr>
              <a:t>ESTABLECER LA TOTALIDAD.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C3DEC21-9FA3-4FBD-BC1D-6AA57208E94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419" dirty="0"/>
              <a:t>Pensamiento Creativo para le innovación</a:t>
            </a:r>
          </a:p>
        </p:txBody>
      </p:sp>
      <p:pic>
        <p:nvPicPr>
          <p:cNvPr id="8" name="Marcador de posición de imagen 7" descr="Imagen que contiene pasto, edificio, grande, verde&#10;&#10;Descripción generada automáticamente">
            <a:extLst>
              <a:ext uri="{FF2B5EF4-FFF2-40B4-BE49-F238E27FC236}">
                <a16:creationId xmlns:a16="http://schemas.microsoft.com/office/drawing/2014/main" id="{BAFBF8CB-2BC9-4350-A907-3B5B5B8ECCD5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3673596"/>
      </p:ext>
    </p:extLst>
  </p:cSld>
  <p:clrMapOvr>
    <a:masterClrMapping/>
  </p:clrMapOvr>
</p:sld>
</file>

<file path=ppt/theme/theme1.xml><?xml version="1.0" encoding="utf-8"?>
<a:theme xmlns:a="http://schemas.openxmlformats.org/drawingml/2006/main" name="Idat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dat Tema" id="{F9A5B7A9-AE16-1C41-B438-813154C9E26F}" vid="{0ADD631B-3883-9845-989E-D5E8CD3ACA0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E4FDBCC2C2A9E4991D3E6D92080BF1D" ma:contentTypeVersion="13" ma:contentTypeDescription="Crear nuevo documento." ma:contentTypeScope="" ma:versionID="5277ad7b935b791a40cde8710d3e961a">
  <xsd:schema xmlns:xsd="http://www.w3.org/2001/XMLSchema" xmlns:xs="http://www.w3.org/2001/XMLSchema" xmlns:p="http://schemas.microsoft.com/office/2006/metadata/properties" xmlns:ns2="2160a2c5-c60e-4388-9d8c-8cfce6077867" xmlns:ns3="35ebf031-a504-45cd-aa0d-0f096058efc2" targetNamespace="http://schemas.microsoft.com/office/2006/metadata/properties" ma:root="true" ma:fieldsID="d2da8f289e1e197f6627d43c1415a75e" ns2:_="" ns3:_="">
    <xsd:import namespace="2160a2c5-c60e-4388-9d8c-8cfce6077867"/>
    <xsd:import namespace="35ebf031-a504-45cd-aa0d-0f096058ef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60a2c5-c60e-4388-9d8c-8cfce60778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ebf031-a504-45cd-aa0d-0f096058efc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5314503-ECCB-4B77-BFD9-48126A6A1A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160a2c5-c60e-4388-9d8c-8cfce6077867"/>
    <ds:schemaRef ds:uri="35ebf031-a504-45cd-aa0d-0f096058efc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14FE58E-FE7F-43F1-BD0D-4A9D60109A8B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92f665f1-379d-4402-bd07-afabc33bff16"/>
    <ds:schemaRef ds:uri="http://schemas.microsoft.com/office/infopath/2007/PartnerControls"/>
    <ds:schemaRef ds:uri="b2f1b6dc-0811-4178-b44e-61abc6c46c0b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C3AF350-0AF4-41D5-8E1C-AD4B41B8428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5228</TotalTime>
  <Words>552</Words>
  <Application>Microsoft Office PowerPoint</Application>
  <PresentationFormat>Widescreen</PresentationFormat>
  <Paragraphs>89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Idat Tema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piero robles chavez</dc:creator>
  <cp:lastModifiedBy>Jesus Orrego</cp:lastModifiedBy>
  <cp:revision>272</cp:revision>
  <dcterms:created xsi:type="dcterms:W3CDTF">2019-08-23T20:21:46Z</dcterms:created>
  <dcterms:modified xsi:type="dcterms:W3CDTF">2021-08-24T14:26:44Z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0x0101004E4FDBCC2C2A9E4991D3E6D92080BF1D</vt:lpwstr>
  </property>
</Properties>
</file>

<file path=docProps/thumbnail.jpeg>
</file>